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9"/>
  </p:notesMasterIdLst>
  <p:sldIdLst>
    <p:sldId id="390" r:id="rId3"/>
    <p:sldId id="746" r:id="rId4"/>
    <p:sldId id="797" r:id="rId5"/>
    <p:sldId id="798" r:id="rId6"/>
    <p:sldId id="389" r:id="rId7"/>
    <p:sldId id="452" r:id="rId8"/>
    <p:sldId id="456" r:id="rId9"/>
    <p:sldId id="457" r:id="rId10"/>
    <p:sldId id="423" r:id="rId11"/>
    <p:sldId id="453" r:id="rId12"/>
    <p:sldId id="424" r:id="rId13"/>
    <p:sldId id="425" r:id="rId14"/>
    <p:sldId id="426" r:id="rId15"/>
    <p:sldId id="458" r:id="rId16"/>
    <p:sldId id="799" r:id="rId17"/>
    <p:sldId id="455" r:id="rId18"/>
    <p:sldId id="391" r:id="rId19"/>
    <p:sldId id="466" r:id="rId20"/>
    <p:sldId id="748" r:id="rId21"/>
    <p:sldId id="392" r:id="rId22"/>
    <p:sldId id="395" r:id="rId23"/>
    <p:sldId id="396" r:id="rId24"/>
    <p:sldId id="432" r:id="rId25"/>
    <p:sldId id="427" r:id="rId26"/>
    <p:sldId id="467" r:id="rId27"/>
    <p:sldId id="428" r:id="rId28"/>
    <p:sldId id="758" r:id="rId29"/>
    <p:sldId id="429" r:id="rId30"/>
    <p:sldId id="802" r:id="rId31"/>
    <p:sldId id="801" r:id="rId32"/>
    <p:sldId id="430" r:id="rId33"/>
    <p:sldId id="462" r:id="rId34"/>
    <p:sldId id="804" r:id="rId35"/>
    <p:sldId id="803" r:id="rId36"/>
    <p:sldId id="805" r:id="rId37"/>
    <p:sldId id="461" r:id="rId38"/>
    <p:sldId id="750" r:id="rId39"/>
    <p:sldId id="800" r:id="rId40"/>
    <p:sldId id="469" r:id="rId41"/>
    <p:sldId id="751" r:id="rId42"/>
    <p:sldId id="752" r:id="rId43"/>
    <p:sldId id="753" r:id="rId44"/>
    <p:sldId id="757" r:id="rId45"/>
    <p:sldId id="806" r:id="rId46"/>
    <p:sldId id="754" r:id="rId47"/>
    <p:sldId id="75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798"/>
            <p14:sldId id="389"/>
            <p14:sldId id="452"/>
            <p14:sldId id="456"/>
            <p14:sldId id="457"/>
            <p14:sldId id="423"/>
            <p14:sldId id="453"/>
            <p14:sldId id="424"/>
            <p14:sldId id="425"/>
            <p14:sldId id="426"/>
            <p14:sldId id="458"/>
            <p14:sldId id="799"/>
            <p14:sldId id="455"/>
            <p14:sldId id="391"/>
            <p14:sldId id="466"/>
            <p14:sldId id="748"/>
            <p14:sldId id="392"/>
            <p14:sldId id="395"/>
            <p14:sldId id="396"/>
            <p14:sldId id="432"/>
            <p14:sldId id="427"/>
            <p14:sldId id="467"/>
            <p14:sldId id="428"/>
            <p14:sldId id="758"/>
            <p14:sldId id="429"/>
            <p14:sldId id="802"/>
            <p14:sldId id="801"/>
            <p14:sldId id="430"/>
            <p14:sldId id="462"/>
            <p14:sldId id="804"/>
            <p14:sldId id="803"/>
            <p14:sldId id="805"/>
            <p14:sldId id="461"/>
            <p14:sldId id="750"/>
            <p14:sldId id="800"/>
            <p14:sldId id="469"/>
            <p14:sldId id="751"/>
            <p14:sldId id="752"/>
            <p14:sldId id="753"/>
            <p14:sldId id="757"/>
            <p14:sldId id="806"/>
            <p14:sldId id="754"/>
            <p14:sldId id="7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4AE"/>
    <a:srgbClr val="262626"/>
    <a:srgbClr val="FFFFFF"/>
    <a:srgbClr val="F2CCCC"/>
    <a:srgbClr val="F2CAD3"/>
    <a:srgbClr val="C00000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9B4C6D-A241-46DD-ABF2-A2F9A7A72A70}" v="853" dt="2025-06-26T21:34:17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97" autoAdjust="0"/>
  </p:normalViewPr>
  <p:slideViewPr>
    <p:cSldViewPr snapToGrid="0">
      <p:cViewPr>
        <p:scale>
          <a:sx n="58" d="100"/>
          <a:sy n="58" d="100"/>
        </p:scale>
        <p:origin x="447" y="6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9CDF1CA2-8222-4740-BD3A-920F8A6F8CDA}"/>
    <pc:docChg chg="undo custSel addSld delSld modSld sldOrd modSection">
      <pc:chgData name="Benade, Gerdus" userId="15349777-206e-4d7a-8365-52131a346f04" providerId="ADAL" clId="{9CDF1CA2-8222-4740-BD3A-920F8A6F8CDA}" dt="2024-02-15T05:59:30.408" v="3857" actId="478"/>
      <pc:docMkLst>
        <pc:docMk/>
      </pc:docMkLst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778538757" sldId="25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1686455" sldId="28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765168" sldId="29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98974163" sldId="29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740380970" sldId="29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34255365" sldId="30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11964036" sldId="30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87530172" sldId="30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01509241" sldId="3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38607557" sldId="3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40839159" sldId="3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17692723" sldId="3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5181447" sldId="3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62598666" sldId="3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20506211" sldId="3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687455583" sldId="3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18967834" sldId="3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32855898" sldId="34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440536" sldId="35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15663973" sldId="37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56236921" sldId="38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5307862" sldId="38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489019" sldId="388"/>
        </pc:sldMkLst>
      </pc:sldChg>
      <pc:sldChg chg="addSp delSp modSp mod">
        <pc:chgData name="Benade, Gerdus" userId="15349777-206e-4d7a-8365-52131a346f04" providerId="ADAL" clId="{9CDF1CA2-8222-4740-BD3A-920F8A6F8CDA}" dt="2024-02-13T21:51:01.440" v="157"/>
        <pc:sldMkLst>
          <pc:docMk/>
          <pc:sldMk cId="1385049954" sldId="389"/>
        </pc:sldMkLst>
        <pc:spChg chg="mod">
          <ac:chgData name="Benade, Gerdus" userId="15349777-206e-4d7a-8365-52131a346f04" providerId="ADAL" clId="{9CDF1CA2-8222-4740-BD3A-920F8A6F8CDA}" dt="2024-02-13T21:51:01.440" v="157"/>
          <ac:spMkLst>
            <pc:docMk/>
            <pc:sldMk cId="1385049954" sldId="389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1:45:12.404" v="50" actId="478"/>
          <ac:spMkLst>
            <pc:docMk/>
            <pc:sldMk cId="1385049954" sldId="389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1:45:16.229" v="53" actId="478"/>
          <ac:spMkLst>
            <pc:docMk/>
            <pc:sldMk cId="1385049954" sldId="389"/>
            <ac:spMk id="9" creationId="{6BF4B3CF-9574-D89F-54AD-F9E4522F9302}"/>
          </ac:spMkLst>
        </pc:spChg>
        <pc:spChg chg="add mod">
          <ac:chgData name="Benade, Gerdus" userId="15349777-206e-4d7a-8365-52131a346f04" providerId="ADAL" clId="{9CDF1CA2-8222-4740-BD3A-920F8A6F8CDA}" dt="2024-02-13T21:47:11.780" v="117" actId="20577"/>
          <ac:spMkLst>
            <pc:docMk/>
            <pc:sldMk cId="1385049954" sldId="389"/>
            <ac:spMk id="12" creationId="{398F05A2-B050-5512-2032-258CEA925320}"/>
          </ac:spMkLst>
        </pc:spChg>
        <pc:picChg chg="del">
          <ac:chgData name="Benade, Gerdus" userId="15349777-206e-4d7a-8365-52131a346f04" providerId="ADAL" clId="{9CDF1CA2-8222-4740-BD3A-920F8A6F8CDA}" dt="2024-02-13T21:45:14.143" v="51" actId="478"/>
          <ac:picMkLst>
            <pc:docMk/>
            <pc:sldMk cId="1385049954" sldId="389"/>
            <ac:picMk id="5" creationId="{5B37472D-9C0E-2AB8-8B7C-F5EEF1EB36D6}"/>
          </ac:picMkLst>
        </pc:picChg>
        <pc:picChg chg="del">
          <ac:chgData name="Benade, Gerdus" userId="15349777-206e-4d7a-8365-52131a346f04" providerId="ADAL" clId="{9CDF1CA2-8222-4740-BD3A-920F8A6F8CDA}" dt="2024-02-13T21:45:14.945" v="52" actId="478"/>
          <ac:picMkLst>
            <pc:docMk/>
            <pc:sldMk cId="1385049954" sldId="389"/>
            <ac:picMk id="6" creationId="{07134A15-EA6C-8A97-7793-CB664BA40298}"/>
          </ac:picMkLst>
        </pc:picChg>
        <pc:cxnChg chg="add mod">
          <ac:chgData name="Benade, Gerdus" userId="15349777-206e-4d7a-8365-52131a346f04" providerId="ADAL" clId="{9CDF1CA2-8222-4740-BD3A-920F8A6F8CDA}" dt="2024-02-13T21:45:34.066" v="55"/>
          <ac:cxnSpMkLst>
            <pc:docMk/>
            <pc:sldMk cId="1385049954" sldId="389"/>
            <ac:cxnSpMk id="11" creationId="{AE238A41-3882-D5BB-0B9A-96B7DA3DE170}"/>
          </ac:cxnSpMkLst>
        </pc:cxnChg>
      </pc:sldChg>
      <pc:sldChg chg="mod modShow">
        <pc:chgData name="Benade, Gerdus" userId="15349777-206e-4d7a-8365-52131a346f04" providerId="ADAL" clId="{9CDF1CA2-8222-4740-BD3A-920F8A6F8CDA}" dt="2024-02-14T06:59:42.025" v="1217" actId="729"/>
        <pc:sldMkLst>
          <pc:docMk/>
          <pc:sldMk cId="851479400" sldId="391"/>
        </pc:sldMkLst>
      </pc:sldChg>
      <pc:sldChg chg="modSp modAnim">
        <pc:chgData name="Benade, Gerdus" userId="15349777-206e-4d7a-8365-52131a346f04" providerId="ADAL" clId="{9CDF1CA2-8222-4740-BD3A-920F8A6F8CDA}" dt="2024-02-15T04:02:08.754" v="3295"/>
        <pc:sldMkLst>
          <pc:docMk/>
          <pc:sldMk cId="2987102133" sldId="392"/>
        </pc:sldMkLst>
        <pc:spChg chg="mod">
          <ac:chgData name="Benade, Gerdus" userId="15349777-206e-4d7a-8365-52131a346f04" providerId="ADAL" clId="{9CDF1CA2-8222-4740-BD3A-920F8A6F8CDA}" dt="2024-02-14T07:03:35.327" v="1401" actId="20577"/>
          <ac:spMkLst>
            <pc:docMk/>
            <pc:sldMk cId="2987102133" sldId="392"/>
            <ac:spMk id="3" creationId="{522ED497-5D20-7A86-A381-D44B34548B29}"/>
          </ac:spMkLst>
        </pc:spChg>
      </pc:sldChg>
      <pc:sldChg chg="modSp">
        <pc:chgData name="Benade, Gerdus" userId="15349777-206e-4d7a-8365-52131a346f04" providerId="ADAL" clId="{9CDF1CA2-8222-4740-BD3A-920F8A6F8CDA}" dt="2024-02-13T21:57:09.860" v="311" actId="6549"/>
        <pc:sldMkLst>
          <pc:docMk/>
          <pc:sldMk cId="3136489906" sldId="393"/>
        </pc:sldMkLst>
        <pc:spChg chg="mod">
          <ac:chgData name="Benade, Gerdus" userId="15349777-206e-4d7a-8365-52131a346f04" providerId="ADAL" clId="{9CDF1CA2-8222-4740-BD3A-920F8A6F8CDA}" dt="2024-02-13T21:57:09.860" v="311" actId="6549"/>
          <ac:spMkLst>
            <pc:docMk/>
            <pc:sldMk cId="3136489906" sldId="393"/>
            <ac:spMk id="11" creationId="{A864C645-2B63-6EB8-1319-4EF2C6ECAA5F}"/>
          </ac:spMkLst>
        </pc:spChg>
        <pc:picChg chg="mod">
          <ac:chgData name="Benade, Gerdus" userId="15349777-206e-4d7a-8365-52131a346f04" providerId="ADAL" clId="{9CDF1CA2-8222-4740-BD3A-920F8A6F8CDA}" dt="2024-02-13T21:55:43.185" v="297" actId="1076"/>
          <ac:picMkLst>
            <pc:docMk/>
            <pc:sldMk cId="3136489906" sldId="393"/>
            <ac:picMk id="1026" creationId="{7F163AF8-5925-A71E-ED54-BC8475CEBEE5}"/>
          </ac:picMkLst>
        </pc:picChg>
      </pc:sldChg>
      <pc:sldChg chg="modSp modAnim modNotesTx">
        <pc:chgData name="Benade, Gerdus" userId="15349777-206e-4d7a-8365-52131a346f04" providerId="ADAL" clId="{9CDF1CA2-8222-4740-BD3A-920F8A6F8CDA}" dt="2024-02-14T07:01:36.827" v="1399" actId="20577"/>
        <pc:sldMkLst>
          <pc:docMk/>
          <pc:sldMk cId="3356433343" sldId="395"/>
        </pc:sldMkLst>
        <pc:spChg chg="mod">
          <ac:chgData name="Benade, Gerdus" userId="15349777-206e-4d7a-8365-52131a346f04" providerId="ADAL" clId="{9CDF1CA2-8222-4740-BD3A-920F8A6F8CDA}" dt="2024-02-14T07:00:56.771" v="1219" actId="20577"/>
          <ac:spMkLst>
            <pc:docMk/>
            <pc:sldMk cId="3356433343" sldId="395"/>
            <ac:spMk id="3" creationId="{522ED497-5D20-7A86-A381-D44B34548B29}"/>
          </ac:spMkLst>
        </pc:spChg>
      </pc:sldChg>
      <pc:sldChg chg="addSp delSp modSp mod delAnim modAnim">
        <pc:chgData name="Benade, Gerdus" userId="15349777-206e-4d7a-8365-52131a346f04" providerId="ADAL" clId="{9CDF1CA2-8222-4740-BD3A-920F8A6F8CDA}" dt="2024-02-15T04:12:01.449" v="3305" actId="1035"/>
        <pc:sldMkLst>
          <pc:docMk/>
          <pc:sldMk cId="2508393690" sldId="396"/>
        </pc:sldMkLst>
        <pc:spChg chg="mod">
          <ac:chgData name="Benade, Gerdus" userId="15349777-206e-4d7a-8365-52131a346f04" providerId="ADAL" clId="{9CDF1CA2-8222-4740-BD3A-920F8A6F8CDA}" dt="2024-02-14T07:58:39.911" v="3216" actId="20577"/>
          <ac:spMkLst>
            <pc:docMk/>
            <pc:sldMk cId="2508393690" sldId="396"/>
            <ac:spMk id="12" creationId="{60FBEEBB-52C3-03DF-11ED-D459D6CCB2F3}"/>
          </ac:spMkLst>
        </pc:spChg>
        <pc:spChg chg="mod">
          <ac:chgData name="Benade, Gerdus" userId="15349777-206e-4d7a-8365-52131a346f04" providerId="ADAL" clId="{9CDF1CA2-8222-4740-BD3A-920F8A6F8CDA}" dt="2024-02-14T07:58:45.333" v="3229" actId="20577"/>
          <ac:spMkLst>
            <pc:docMk/>
            <pc:sldMk cId="2508393690" sldId="396"/>
            <ac:spMk id="13" creationId="{4EE5F9A2-599D-AC1D-30D8-737E49CBD9F3}"/>
          </ac:spMkLst>
        </pc:spChg>
        <pc:spChg chg="mod">
          <ac:chgData name="Benade, Gerdus" userId="15349777-206e-4d7a-8365-52131a346f04" providerId="ADAL" clId="{9CDF1CA2-8222-4740-BD3A-920F8A6F8CDA}" dt="2024-02-14T07:54:55.713" v="3157" actId="1076"/>
          <ac:spMkLst>
            <pc:docMk/>
            <pc:sldMk cId="2508393690" sldId="396"/>
            <ac:spMk id="14" creationId="{83FA3AAA-CAF1-F46D-4BC8-B5D608EE0D63}"/>
          </ac:spMkLst>
        </pc:spChg>
        <pc:spChg chg="mod">
          <ac:chgData name="Benade, Gerdus" userId="15349777-206e-4d7a-8365-52131a346f04" providerId="ADAL" clId="{9CDF1CA2-8222-4740-BD3A-920F8A6F8CDA}" dt="2024-02-14T08:00:11.639" v="3279" actId="20577"/>
          <ac:spMkLst>
            <pc:docMk/>
            <pc:sldMk cId="2508393690" sldId="396"/>
            <ac:spMk id="18" creationId="{FE4444E3-553B-75EB-D0A0-9857CDFCB9F6}"/>
          </ac:spMkLst>
        </pc:spChg>
        <pc:spChg chg="add mod">
          <ac:chgData name="Benade, Gerdus" userId="15349777-206e-4d7a-8365-52131a346f04" providerId="ADAL" clId="{9CDF1CA2-8222-4740-BD3A-920F8A6F8CDA}" dt="2024-02-14T07:55:45.747" v="3171" actId="1076"/>
          <ac:spMkLst>
            <pc:docMk/>
            <pc:sldMk cId="2508393690" sldId="396"/>
            <ac:spMk id="23" creationId="{C7FAA0AE-42F8-CE97-FEED-8FF2CA6574D0}"/>
          </ac:spMkLst>
        </pc:spChg>
        <pc:spChg chg="add mod">
          <ac:chgData name="Benade, Gerdus" userId="15349777-206e-4d7a-8365-52131a346f04" providerId="ADAL" clId="{9CDF1CA2-8222-4740-BD3A-920F8A6F8CDA}" dt="2024-02-14T07:55:58.512" v="3173" actId="1076"/>
          <ac:spMkLst>
            <pc:docMk/>
            <pc:sldMk cId="2508393690" sldId="396"/>
            <ac:spMk id="24" creationId="{50253DF8-7E65-D27A-520C-6970638E54E2}"/>
          </ac:spMkLst>
        </pc:spChg>
        <pc:spChg chg="add mod">
          <ac:chgData name="Benade, Gerdus" userId="15349777-206e-4d7a-8365-52131a346f04" providerId="ADAL" clId="{9CDF1CA2-8222-4740-BD3A-920F8A6F8CDA}" dt="2024-02-14T07:54:38.183" v="3156" actId="1038"/>
          <ac:spMkLst>
            <pc:docMk/>
            <pc:sldMk cId="2508393690" sldId="396"/>
            <ac:spMk id="25" creationId="{0CD6F2F7-979C-B1C6-21E1-30BC50549A81}"/>
          </ac:spMkLst>
        </pc:spChg>
        <pc:spChg chg="add mod">
          <ac:chgData name="Benade, Gerdus" userId="15349777-206e-4d7a-8365-52131a346f04" providerId="ADAL" clId="{9CDF1CA2-8222-4740-BD3A-920F8A6F8CDA}" dt="2024-02-14T07:54:34.705" v="3154" actId="1038"/>
          <ac:spMkLst>
            <pc:docMk/>
            <pc:sldMk cId="2508393690" sldId="396"/>
            <ac:spMk id="26" creationId="{C522623F-6934-4741-BEDF-B668EA190FC6}"/>
          </ac:spMkLst>
        </pc:spChg>
        <pc:spChg chg="add mod">
          <ac:chgData name="Benade, Gerdus" userId="15349777-206e-4d7a-8365-52131a346f04" providerId="ADAL" clId="{9CDF1CA2-8222-4740-BD3A-920F8A6F8CDA}" dt="2024-02-14T07:57:50.013" v="3200" actId="1076"/>
          <ac:spMkLst>
            <pc:docMk/>
            <pc:sldMk cId="2508393690" sldId="396"/>
            <ac:spMk id="28" creationId="{FD6174AB-DC2F-6811-8756-60BF53CCAB74}"/>
          </ac:spMkLst>
        </pc:spChg>
        <pc:spChg chg="add mod">
          <ac:chgData name="Benade, Gerdus" userId="15349777-206e-4d7a-8365-52131a346f04" providerId="ADAL" clId="{9CDF1CA2-8222-4740-BD3A-920F8A6F8CDA}" dt="2024-02-14T07:57:46.876" v="3199" actId="1076"/>
          <ac:spMkLst>
            <pc:docMk/>
            <pc:sldMk cId="2508393690" sldId="396"/>
            <ac:spMk id="32" creationId="{D0A8FCA1-FACC-FFC6-EAEF-30A4BC92DBA6}"/>
          </ac:spMkLst>
        </pc:spChg>
        <pc:spChg chg="add mod">
          <ac:chgData name="Benade, Gerdus" userId="15349777-206e-4d7a-8365-52131a346f04" providerId="ADAL" clId="{9CDF1CA2-8222-4740-BD3A-920F8A6F8CDA}" dt="2024-02-14T07:57:53.452" v="3201" actId="1076"/>
          <ac:spMkLst>
            <pc:docMk/>
            <pc:sldMk cId="2508393690" sldId="396"/>
            <ac:spMk id="33" creationId="{3662E71D-3DCB-C965-2246-75580719BD8A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4" creationId="{6633E4FE-9485-EAAC-8B22-A0F2B32AFC44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5" creationId="{314627BF-229E-C8EB-FBF4-F9FEE502C07D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6" creationId="{1C82F9F6-52C7-6ABD-739E-83DA3B0139DF}"/>
          </ac:spMkLst>
        </pc:spChg>
        <pc:spChg chg="mod">
          <ac:chgData name="Benade, Gerdus" userId="15349777-206e-4d7a-8365-52131a346f04" providerId="ADAL" clId="{9CDF1CA2-8222-4740-BD3A-920F8A6F8CDA}" dt="2024-02-14T07:56:53.832" v="3188" actId="1076"/>
          <ac:spMkLst>
            <pc:docMk/>
            <pc:sldMk cId="2508393690" sldId="396"/>
            <ac:spMk id="69" creationId="{93A41AAD-9AE2-0DC6-C1AC-86E8515D49E6}"/>
          </ac:spMkLst>
        </pc:spChg>
        <pc:spChg chg="mod">
          <ac:chgData name="Benade, Gerdus" userId="15349777-206e-4d7a-8365-52131a346f04" providerId="ADAL" clId="{9CDF1CA2-8222-4740-BD3A-920F8A6F8CDA}" dt="2024-02-14T07:56:10.372" v="3177" actId="1076"/>
          <ac:spMkLst>
            <pc:docMk/>
            <pc:sldMk cId="2508393690" sldId="396"/>
            <ac:spMk id="77" creationId="{71009A9A-442A-7F84-5619-61E088A72256}"/>
          </ac:spMkLst>
        </pc:spChg>
        <pc:spChg chg="mod">
          <ac:chgData name="Benade, Gerdus" userId="15349777-206e-4d7a-8365-52131a346f04" providerId="ADAL" clId="{9CDF1CA2-8222-4740-BD3A-920F8A6F8CDA}" dt="2024-02-14T07:56:07.147" v="3176" actId="1076"/>
          <ac:spMkLst>
            <pc:docMk/>
            <pc:sldMk cId="2508393690" sldId="396"/>
            <ac:spMk id="78" creationId="{8F5909FD-14FF-B5EB-7C28-B244353831E5}"/>
          </ac:spMkLst>
        </pc:spChg>
        <pc:spChg chg="mod">
          <ac:chgData name="Benade, Gerdus" userId="15349777-206e-4d7a-8365-52131a346f04" providerId="ADAL" clId="{9CDF1CA2-8222-4740-BD3A-920F8A6F8CDA}" dt="2024-02-14T07:59:25.548" v="3255" actId="1076"/>
          <ac:spMkLst>
            <pc:docMk/>
            <pc:sldMk cId="2508393690" sldId="396"/>
            <ac:spMk id="84" creationId="{F45E55BF-3CC0-E011-BF2D-6E6C82CCE1F1}"/>
          </ac:spMkLst>
        </pc:spChg>
        <pc:spChg chg="mod">
          <ac:chgData name="Benade, Gerdus" userId="15349777-206e-4d7a-8365-52131a346f04" providerId="ADAL" clId="{9CDF1CA2-8222-4740-BD3A-920F8A6F8CDA}" dt="2024-02-14T08:00:19.212" v="3280" actId="1076"/>
          <ac:spMkLst>
            <pc:docMk/>
            <pc:sldMk cId="2508393690" sldId="396"/>
            <ac:spMk id="92" creationId="{EA9D29F6-B3C6-FF4F-6288-72F19B550C55}"/>
          </ac:spMkLst>
        </pc:spChg>
        <pc:picChg chg="del">
          <ac:chgData name="Benade, Gerdus" userId="15349777-206e-4d7a-8365-52131a346f04" providerId="ADAL" clId="{9CDF1CA2-8222-4740-BD3A-920F8A6F8CDA}" dt="2024-02-14T07:52:39.989" v="3131" actId="478"/>
          <ac:picMkLst>
            <pc:docMk/>
            <pc:sldMk cId="2508393690" sldId="396"/>
            <ac:picMk id="7" creationId="{BEFF8DB8-BCE8-7686-CDFD-649A3E0038E4}"/>
          </ac:picMkLst>
        </pc:picChg>
        <pc:picChg chg="del">
          <ac:chgData name="Benade, Gerdus" userId="15349777-206e-4d7a-8365-52131a346f04" providerId="ADAL" clId="{9CDF1CA2-8222-4740-BD3A-920F8A6F8CDA}" dt="2024-02-14T07:52:38.712" v="3129" actId="478"/>
          <ac:picMkLst>
            <pc:docMk/>
            <pc:sldMk cId="2508393690" sldId="396"/>
            <ac:picMk id="8" creationId="{DEE47CAC-2577-C707-698C-740B539A814B}"/>
          </ac:picMkLst>
        </pc:picChg>
        <pc:picChg chg="del">
          <ac:chgData name="Benade, Gerdus" userId="15349777-206e-4d7a-8365-52131a346f04" providerId="ADAL" clId="{9CDF1CA2-8222-4740-BD3A-920F8A6F8CDA}" dt="2024-02-14T07:52:39.459" v="3130" actId="478"/>
          <ac:picMkLst>
            <pc:docMk/>
            <pc:sldMk cId="2508393690" sldId="396"/>
            <ac:picMk id="9" creationId="{CDC62C03-6AE5-987B-425F-7B766C60B54D}"/>
          </ac:picMkLst>
        </pc:picChg>
        <pc:picChg chg="del">
          <ac:chgData name="Benade, Gerdus" userId="15349777-206e-4d7a-8365-52131a346f04" providerId="ADAL" clId="{9CDF1CA2-8222-4740-BD3A-920F8A6F8CDA}" dt="2024-02-14T07:55:35.292" v="3166" actId="478"/>
          <ac:picMkLst>
            <pc:docMk/>
            <pc:sldMk cId="2508393690" sldId="396"/>
            <ac:picMk id="20" creationId="{030B2D73-FCF1-1BCE-F2A9-E13B4FF10F61}"/>
          </ac:picMkLst>
        </pc:picChg>
        <pc:picChg chg="del">
          <ac:chgData name="Benade, Gerdus" userId="15349777-206e-4d7a-8365-52131a346f04" providerId="ADAL" clId="{9CDF1CA2-8222-4740-BD3A-920F8A6F8CDA}" dt="2024-02-14T07:55:32.860" v="3162" actId="478"/>
          <ac:picMkLst>
            <pc:docMk/>
            <pc:sldMk cId="2508393690" sldId="396"/>
            <ac:picMk id="21" creationId="{802C33EE-8780-6677-7945-F3C37D93C667}"/>
          </ac:picMkLst>
        </pc:picChg>
        <pc:picChg chg="del">
          <ac:chgData name="Benade, Gerdus" userId="15349777-206e-4d7a-8365-52131a346f04" providerId="ADAL" clId="{9CDF1CA2-8222-4740-BD3A-920F8A6F8CDA}" dt="2024-02-14T07:55:33.434" v="3163" actId="478"/>
          <ac:picMkLst>
            <pc:docMk/>
            <pc:sldMk cId="2508393690" sldId="396"/>
            <ac:picMk id="22" creationId="{09846830-3654-774A-79D5-02A59721B429}"/>
          </ac:picMkLst>
        </pc:picChg>
        <pc:picChg chg="del">
          <ac:chgData name="Benade, Gerdus" userId="15349777-206e-4d7a-8365-52131a346f04" providerId="ADAL" clId="{9CDF1CA2-8222-4740-BD3A-920F8A6F8CDA}" dt="2024-02-14T07:55:34.088" v="3164" actId="478"/>
          <ac:picMkLst>
            <pc:docMk/>
            <pc:sldMk cId="2508393690" sldId="396"/>
            <ac:picMk id="64" creationId="{8F1954BC-6D49-5CE1-6C99-0A5455E0979E}"/>
          </ac:picMkLst>
        </pc:picChg>
        <pc:picChg chg="del">
          <ac:chgData name="Benade, Gerdus" userId="15349777-206e-4d7a-8365-52131a346f04" providerId="ADAL" clId="{9CDF1CA2-8222-4740-BD3A-920F8A6F8CDA}" dt="2024-02-14T07:55:36.759" v="3167" actId="478"/>
          <ac:picMkLst>
            <pc:docMk/>
            <pc:sldMk cId="2508393690" sldId="396"/>
            <ac:picMk id="65" creationId="{1C3D56B6-29CC-20C3-F87C-8A00E68A233F}"/>
          </ac:picMkLst>
        </pc:picChg>
        <pc:picChg chg="del">
          <ac:chgData name="Benade, Gerdus" userId="15349777-206e-4d7a-8365-52131a346f04" providerId="ADAL" clId="{9CDF1CA2-8222-4740-BD3A-920F8A6F8CDA}" dt="2024-02-14T07:55:34.713" v="3165" actId="478"/>
          <ac:picMkLst>
            <pc:docMk/>
            <pc:sldMk cId="2508393690" sldId="396"/>
            <ac:picMk id="66" creationId="{E847544D-4FC4-F334-8796-5B777DF22B41}"/>
          </ac:picMkLst>
        </pc:picChg>
        <pc:picChg chg="del">
          <ac:chgData name="Benade, Gerdus" userId="15349777-206e-4d7a-8365-52131a346f04" providerId="ADAL" clId="{9CDF1CA2-8222-4740-BD3A-920F8A6F8CDA}" dt="2024-02-14T07:59:07.834" v="3252" actId="478"/>
          <ac:picMkLst>
            <pc:docMk/>
            <pc:sldMk cId="2508393690" sldId="396"/>
            <ac:picMk id="79" creationId="{B3E40667-EF3B-A54F-86C4-74E498971E69}"/>
          </ac:picMkLst>
        </pc:picChg>
        <pc:picChg chg="del">
          <ac:chgData name="Benade, Gerdus" userId="15349777-206e-4d7a-8365-52131a346f04" providerId="ADAL" clId="{9CDF1CA2-8222-4740-BD3A-920F8A6F8CDA}" dt="2024-02-14T07:59:06.112" v="3250" actId="478"/>
          <ac:picMkLst>
            <pc:docMk/>
            <pc:sldMk cId="2508393690" sldId="396"/>
            <ac:picMk id="80" creationId="{5199956E-AF8C-56D2-D0DC-85A9595952B1}"/>
          </ac:picMkLst>
        </pc:picChg>
        <pc:picChg chg="del">
          <ac:chgData name="Benade, Gerdus" userId="15349777-206e-4d7a-8365-52131a346f04" providerId="ADAL" clId="{9CDF1CA2-8222-4740-BD3A-920F8A6F8CDA}" dt="2024-02-14T07:59:07.196" v="3251" actId="478"/>
          <ac:picMkLst>
            <pc:docMk/>
            <pc:sldMk cId="2508393690" sldId="396"/>
            <ac:picMk id="81" creationId="{CCAE26B1-7708-4286-02E8-06ECDDCF91F2}"/>
          </ac:picMkLst>
        </pc:picChg>
        <pc:cxnChg chg="del mod">
          <ac:chgData name="Benade, Gerdus" userId="15349777-206e-4d7a-8365-52131a346f04" providerId="ADAL" clId="{9CDF1CA2-8222-4740-BD3A-920F8A6F8CDA}" dt="2024-02-14T07:55:10.212" v="3161" actId="478"/>
          <ac:cxnSpMkLst>
            <pc:docMk/>
            <pc:sldMk cId="2508393690" sldId="396"/>
            <ac:cxnSpMk id="15" creationId="{98527CBD-E1AF-BFA8-E27D-46DA77CAACF5}"/>
          </ac:cxnSpMkLst>
        </pc:cxnChg>
        <pc:cxnChg chg="del mod">
          <ac:chgData name="Benade, Gerdus" userId="15349777-206e-4d7a-8365-52131a346f04" providerId="ADAL" clId="{9CDF1CA2-8222-4740-BD3A-920F8A6F8CDA}" dt="2024-02-14T07:55:09.412" v="3160" actId="478"/>
          <ac:cxnSpMkLst>
            <pc:docMk/>
            <pc:sldMk cId="2508393690" sldId="396"/>
            <ac:cxnSpMk id="16" creationId="{54EB8010-0580-BE1C-DC44-995FC33CB160}"/>
          </ac:cxnSpMkLst>
        </pc:cxnChg>
        <pc:cxnChg chg="del mod">
          <ac:chgData name="Benade, Gerdus" userId="15349777-206e-4d7a-8365-52131a346f04" providerId="ADAL" clId="{9CDF1CA2-8222-4740-BD3A-920F8A6F8CDA}" dt="2024-02-14T07:55:08.712" v="3159" actId="478"/>
          <ac:cxnSpMkLst>
            <pc:docMk/>
            <pc:sldMk cId="2508393690" sldId="396"/>
            <ac:cxnSpMk id="17" creationId="{B1CC1673-00E9-1CCE-4BF6-90AD498366A8}"/>
          </ac:cxnSpMkLst>
        </pc:cxnChg>
        <pc:cxnChg chg="del">
          <ac:chgData name="Benade, Gerdus" userId="15349777-206e-4d7a-8365-52131a346f04" providerId="ADAL" clId="{9CDF1CA2-8222-4740-BD3A-920F8A6F8CDA}" dt="2024-02-14T07:55:01.524" v="3158" actId="478"/>
          <ac:cxnSpMkLst>
            <pc:docMk/>
            <pc:sldMk cId="2508393690" sldId="396"/>
            <ac:cxnSpMk id="19" creationId="{5F384579-C833-5BFB-B322-03E58C7DF14B}"/>
          </ac:cxnSpMkLst>
        </pc:cxnChg>
        <pc:cxnChg chg="add mod ord">
          <ac:chgData name="Benade, Gerdus" userId="15349777-206e-4d7a-8365-52131a346f04" providerId="ADAL" clId="{9CDF1CA2-8222-4740-BD3A-920F8A6F8CDA}" dt="2024-02-14T07:57:59.176" v="3202" actId="166"/>
          <ac:cxnSpMkLst>
            <pc:docMk/>
            <pc:sldMk cId="2508393690" sldId="396"/>
            <ac:cxnSpMk id="30" creationId="{DF829FE0-0A5A-EBEC-EC2D-B733964243AF}"/>
          </ac:cxnSpMkLst>
        </pc:cxnChg>
        <pc:cxnChg chg="add mod ord">
          <ac:chgData name="Benade, Gerdus" userId="15349777-206e-4d7a-8365-52131a346f04" providerId="ADAL" clId="{9CDF1CA2-8222-4740-BD3A-920F8A6F8CDA}" dt="2024-02-14T07:58:01.857" v="3203" actId="166"/>
          <ac:cxnSpMkLst>
            <pc:docMk/>
            <pc:sldMk cId="2508393690" sldId="396"/>
            <ac:cxnSpMk id="31" creationId="{51BDE6C7-2144-5966-B82F-D2F08353BFF1}"/>
          </ac:cxnSpMkLst>
        </pc:cxnChg>
        <pc:cxnChg chg="add mod ord">
          <ac:chgData name="Benade, Gerdus" userId="15349777-206e-4d7a-8365-52131a346f04" providerId="ADAL" clId="{9CDF1CA2-8222-4740-BD3A-920F8A6F8CDA}" dt="2024-02-15T04:11:55.557" v="3304" actId="166"/>
          <ac:cxnSpMkLst>
            <pc:docMk/>
            <pc:sldMk cId="2508393690" sldId="396"/>
            <ac:cxnSpMk id="37" creationId="{43F7A1E7-F586-AC0A-9055-D6F301DDD930}"/>
          </ac:cxnSpMkLst>
        </pc:cxnChg>
        <pc:cxnChg chg="mod ord">
          <ac:chgData name="Benade, Gerdus" userId="15349777-206e-4d7a-8365-52131a346f04" providerId="ADAL" clId="{9CDF1CA2-8222-4740-BD3A-920F8A6F8CDA}" dt="2024-02-15T04:11:39.548" v="3303" actId="166"/>
          <ac:cxnSpMkLst>
            <pc:docMk/>
            <pc:sldMk cId="2508393690" sldId="396"/>
            <ac:cxnSpMk id="58" creationId="{007547C2-0B7C-3D47-5EE1-36A49730EC86}"/>
          </ac:cxnSpMkLst>
        </pc:cxnChg>
        <pc:cxnChg chg="del">
          <ac:chgData name="Benade, Gerdus" userId="15349777-206e-4d7a-8365-52131a346f04" providerId="ADAL" clId="{9CDF1CA2-8222-4740-BD3A-920F8A6F8CDA}" dt="2024-02-14T07:55:39.982" v="3170" actId="478"/>
          <ac:cxnSpMkLst>
            <pc:docMk/>
            <pc:sldMk cId="2508393690" sldId="396"/>
            <ac:cxnSpMk id="70" creationId="{09556D3E-60B8-FD8A-113F-03B26E4FFFAB}"/>
          </ac:cxnSpMkLst>
        </pc:cxnChg>
        <pc:cxnChg chg="del">
          <ac:chgData name="Benade, Gerdus" userId="15349777-206e-4d7a-8365-52131a346f04" providerId="ADAL" clId="{9CDF1CA2-8222-4740-BD3A-920F8A6F8CDA}" dt="2024-02-14T07:55:38.842" v="3169" actId="478"/>
          <ac:cxnSpMkLst>
            <pc:docMk/>
            <pc:sldMk cId="2508393690" sldId="396"/>
            <ac:cxnSpMk id="71" creationId="{C11FCBD5-3D32-2EAB-D449-5575240004E8}"/>
          </ac:cxnSpMkLst>
        </pc:cxnChg>
        <pc:cxnChg chg="del">
          <ac:chgData name="Benade, Gerdus" userId="15349777-206e-4d7a-8365-52131a346f04" providerId="ADAL" clId="{9CDF1CA2-8222-4740-BD3A-920F8A6F8CDA}" dt="2024-02-14T07:55:37.702" v="3168" actId="478"/>
          <ac:cxnSpMkLst>
            <pc:docMk/>
            <pc:sldMk cId="2508393690" sldId="396"/>
            <ac:cxnSpMk id="72" creationId="{D2C3774A-692E-05B6-79D3-B24198A745D4}"/>
          </ac:cxnSpMkLst>
        </pc:cxnChg>
        <pc:cxnChg chg="del">
          <ac:chgData name="Benade, Gerdus" userId="15349777-206e-4d7a-8365-52131a346f04" providerId="ADAL" clId="{9CDF1CA2-8222-4740-BD3A-920F8A6F8CDA}" dt="2024-02-14T07:56:50.946" v="3187" actId="478"/>
          <ac:cxnSpMkLst>
            <pc:docMk/>
            <pc:sldMk cId="2508393690" sldId="396"/>
            <ac:cxnSpMk id="73" creationId="{36E1DEBF-69A5-3151-E0B6-CD5E168788B6}"/>
          </ac:cxnSpMkLst>
        </pc:cxnChg>
        <pc:cxnChg chg="mod">
          <ac:chgData name="Benade, Gerdus" userId="15349777-206e-4d7a-8365-52131a346f04" providerId="ADAL" clId="{9CDF1CA2-8222-4740-BD3A-920F8A6F8CDA}" dt="2024-02-14T07:56:16.196" v="3178" actId="14100"/>
          <ac:cxnSpMkLst>
            <pc:docMk/>
            <pc:sldMk cId="2508393690" sldId="396"/>
            <ac:cxnSpMk id="74" creationId="{7CA1E4AD-8F33-3DBD-23DD-3CE8E9300BD4}"/>
          </ac:cxnSpMkLst>
        </pc:cxnChg>
        <pc:cxnChg chg="del">
          <ac:chgData name="Benade, Gerdus" userId="15349777-206e-4d7a-8365-52131a346f04" providerId="ADAL" clId="{9CDF1CA2-8222-4740-BD3A-920F8A6F8CDA}" dt="2024-02-14T07:56:25.097" v="3181" actId="478"/>
          <ac:cxnSpMkLst>
            <pc:docMk/>
            <pc:sldMk cId="2508393690" sldId="396"/>
            <ac:cxnSpMk id="75" creationId="{3DCE0B49-96E9-7D40-F695-98088E624C31}"/>
          </ac:cxnSpMkLst>
        </pc:cxnChg>
        <pc:cxnChg chg="del">
          <ac:chgData name="Benade, Gerdus" userId="15349777-206e-4d7a-8365-52131a346f04" providerId="ADAL" clId="{9CDF1CA2-8222-4740-BD3A-920F8A6F8CDA}" dt="2024-02-14T07:56:33.253" v="3183" actId="478"/>
          <ac:cxnSpMkLst>
            <pc:docMk/>
            <pc:sldMk cId="2508393690" sldId="396"/>
            <ac:cxnSpMk id="76" creationId="{3A558DE3-2513-C61E-95B0-CD2F50BB2BF7}"/>
          </ac:cxnSpMkLst>
        </pc:cxnChg>
        <pc:cxnChg chg="mod">
          <ac:chgData name="Benade, Gerdus" userId="15349777-206e-4d7a-8365-52131a346f04" providerId="ADAL" clId="{9CDF1CA2-8222-4740-BD3A-920F8A6F8CDA}" dt="2024-02-15T04:12:01.449" v="3305" actId="1035"/>
          <ac:cxnSpMkLst>
            <pc:docMk/>
            <pc:sldMk cId="2508393690" sldId="396"/>
            <ac:cxnSpMk id="82" creationId="{0F171D8C-4AFB-D548-9059-AF336C20DBEC}"/>
          </ac:cxnSpMkLst>
        </pc:cxnChg>
        <pc:cxnChg chg="del">
          <ac:chgData name="Benade, Gerdus" userId="15349777-206e-4d7a-8365-52131a346f04" providerId="ADAL" clId="{9CDF1CA2-8222-4740-BD3A-920F8A6F8CDA}" dt="2024-02-14T07:59:29.886" v="3256" actId="478"/>
          <ac:cxnSpMkLst>
            <pc:docMk/>
            <pc:sldMk cId="2508393690" sldId="396"/>
            <ac:cxnSpMk id="89" creationId="{470130DC-8C3F-3321-E6F9-5AD12EA305DA}"/>
          </ac:cxnSpMkLst>
        </pc:cxnChg>
      </pc:sldChg>
      <pc:sldChg chg="modSp mod modAnim">
        <pc:chgData name="Benade, Gerdus" userId="15349777-206e-4d7a-8365-52131a346f04" providerId="ADAL" clId="{9CDF1CA2-8222-4740-BD3A-920F8A6F8CDA}" dt="2024-02-14T07:51:06.960" v="3127" actId="20577"/>
        <pc:sldMkLst>
          <pc:docMk/>
          <pc:sldMk cId="856712412" sldId="401"/>
        </pc:sldMkLst>
        <pc:spChg chg="mod">
          <ac:chgData name="Benade, Gerdus" userId="15349777-206e-4d7a-8365-52131a346f04" providerId="ADAL" clId="{9CDF1CA2-8222-4740-BD3A-920F8A6F8CDA}" dt="2024-02-14T07:51:06.960" v="3127" actId="20577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9CDF1CA2-8222-4740-BD3A-920F8A6F8CDA}" dt="2024-02-14T07:49:52.897" v="3096" actId="20577"/>
          <ac:spMkLst>
            <pc:docMk/>
            <pc:sldMk cId="856712412" sldId="401"/>
            <ac:spMk id="3" creationId="{B4A48A67-2412-EA9E-AE97-9E739CC4CDBC}"/>
          </ac:spMkLst>
        </pc:spChg>
      </pc:sldChg>
      <pc:sldChg chg="addSp delSp modSp mod ord delAnim">
        <pc:chgData name="Benade, Gerdus" userId="15349777-206e-4d7a-8365-52131a346f04" providerId="ADAL" clId="{9CDF1CA2-8222-4740-BD3A-920F8A6F8CDA}" dt="2024-02-15T05:16:45.581" v="3664" actId="166"/>
        <pc:sldMkLst>
          <pc:docMk/>
          <pc:sldMk cId="563309717" sldId="402"/>
        </pc:sldMkLst>
        <pc:spChg chg="mod">
          <ac:chgData name="Benade, Gerdus" userId="15349777-206e-4d7a-8365-52131a346f04" providerId="ADAL" clId="{9CDF1CA2-8222-4740-BD3A-920F8A6F8CDA}" dt="2024-02-15T05:10:26.983" v="3613" actId="20577"/>
          <ac:spMkLst>
            <pc:docMk/>
            <pc:sldMk cId="563309717" sldId="402"/>
            <ac:spMk id="2" creationId="{93CD567D-68A3-A00C-4C86-4E329C0794AD}"/>
          </ac:spMkLst>
        </pc:spChg>
        <pc:spChg chg="add del mod">
          <ac:chgData name="Benade, Gerdus" userId="15349777-206e-4d7a-8365-52131a346f04" providerId="ADAL" clId="{9CDF1CA2-8222-4740-BD3A-920F8A6F8CDA}" dt="2024-02-14T07:50:58.013" v="3107"/>
          <ac:spMkLst>
            <pc:docMk/>
            <pc:sldMk cId="563309717" sldId="402"/>
            <ac:spMk id="9" creationId="{ED1A8BDE-6E33-956F-D6E4-7C2056DE0053}"/>
          </ac:spMkLst>
        </pc:spChg>
        <pc:spChg chg="add del mod">
          <ac:chgData name="Benade, Gerdus" userId="15349777-206e-4d7a-8365-52131a346f04" providerId="ADAL" clId="{9CDF1CA2-8222-4740-BD3A-920F8A6F8CDA}" dt="2024-02-15T05:08:06.818" v="3592" actId="478"/>
          <ac:spMkLst>
            <pc:docMk/>
            <pc:sldMk cId="563309717" sldId="402"/>
            <ac:spMk id="10" creationId="{BB191A36-C5E9-4678-83EE-133B19B80766}"/>
          </ac:spMkLst>
        </pc:spChg>
        <pc:spChg chg="add del">
          <ac:chgData name="Benade, Gerdus" userId="15349777-206e-4d7a-8365-52131a346f04" providerId="ADAL" clId="{9CDF1CA2-8222-4740-BD3A-920F8A6F8CDA}" dt="2024-02-15T05:08:07.964" v="3594" actId="22"/>
          <ac:spMkLst>
            <pc:docMk/>
            <pc:sldMk cId="563309717" sldId="402"/>
            <ac:spMk id="11" creationId="{F70E087A-4D74-9434-03F4-A077AF69AA79}"/>
          </ac:spMkLst>
        </pc:spChg>
        <pc:spChg chg="add mod">
          <ac:chgData name="Benade, Gerdus" userId="15349777-206e-4d7a-8365-52131a346f04" providerId="ADAL" clId="{9CDF1CA2-8222-4740-BD3A-920F8A6F8CDA}" dt="2024-02-15T05:16:40.061" v="3662" actId="1076"/>
          <ac:spMkLst>
            <pc:docMk/>
            <pc:sldMk cId="563309717" sldId="402"/>
            <ac:spMk id="18" creationId="{6FA0CF60-57F1-BB4E-B427-D77F8EBBC58E}"/>
          </ac:spMkLst>
        </pc:spChg>
        <pc:grpChg chg="del">
          <ac:chgData name="Benade, Gerdus" userId="15349777-206e-4d7a-8365-52131a346f04" providerId="ADAL" clId="{9CDF1CA2-8222-4740-BD3A-920F8A6F8CDA}" dt="2024-02-15T05:07:44.323" v="3590" actId="478"/>
          <ac:grpSpMkLst>
            <pc:docMk/>
            <pc:sldMk cId="563309717" sldId="402"/>
            <ac:grpSpMk id="8" creationId="{40CDB8A3-5E5A-BD94-14FA-6113A4AECE8F}"/>
          </ac:grpSpMkLst>
        </pc:grpChg>
        <pc:graphicFrameChg chg="del">
          <ac:chgData name="Benade, Gerdus" userId="15349777-206e-4d7a-8365-52131a346f04" providerId="ADAL" clId="{9CDF1CA2-8222-4740-BD3A-920F8A6F8CDA}" dt="2024-02-15T05:07:44.323" v="3590" actId="478"/>
          <ac:graphicFrameMkLst>
            <pc:docMk/>
            <pc:sldMk cId="563309717" sldId="402"/>
            <ac:graphicFrameMk id="6" creationId="{E9C14554-C2EA-FEED-44D4-35530715A281}"/>
          </ac:graphicFrameMkLst>
        </pc:graphicFrameChg>
        <pc:picChg chg="del">
          <ac:chgData name="Benade, Gerdus" userId="15349777-206e-4d7a-8365-52131a346f04" providerId="ADAL" clId="{9CDF1CA2-8222-4740-BD3A-920F8A6F8CDA}" dt="2024-02-15T05:07:44.323" v="3590" actId="478"/>
          <ac:picMkLst>
            <pc:docMk/>
            <pc:sldMk cId="563309717" sldId="402"/>
            <ac:picMk id="5" creationId="{48FA50CB-813D-2B71-6A5A-2879469F20E1}"/>
          </ac:picMkLst>
        </pc:picChg>
        <pc:picChg chg="add mod ord modCrop">
          <ac:chgData name="Benade, Gerdus" userId="15349777-206e-4d7a-8365-52131a346f04" providerId="ADAL" clId="{9CDF1CA2-8222-4740-BD3A-920F8A6F8CDA}" dt="2024-02-15T05:16:45.581" v="3664" actId="166"/>
          <ac:picMkLst>
            <pc:docMk/>
            <pc:sldMk cId="563309717" sldId="402"/>
            <ac:picMk id="13" creationId="{BC4C6F9F-489D-CD4A-9F3F-A58A2B2F9396}"/>
          </ac:picMkLst>
        </pc:picChg>
        <pc:picChg chg="add mod ord">
          <ac:chgData name="Benade, Gerdus" userId="15349777-206e-4d7a-8365-52131a346f04" providerId="ADAL" clId="{9CDF1CA2-8222-4740-BD3A-920F8A6F8CDA}" dt="2024-02-15T05:16:43.351" v="3663" actId="166"/>
          <ac:picMkLst>
            <pc:docMk/>
            <pc:sldMk cId="563309717" sldId="402"/>
            <ac:picMk id="15" creationId="{FE805553-E52F-5ED1-F047-944152815F0A}"/>
          </ac:picMkLst>
        </pc:picChg>
        <pc:picChg chg="add mod">
          <ac:chgData name="Benade, Gerdus" userId="15349777-206e-4d7a-8365-52131a346f04" providerId="ADAL" clId="{9CDF1CA2-8222-4740-BD3A-920F8A6F8CDA}" dt="2024-02-15T05:13:43.122" v="3634" actId="1076"/>
          <ac:picMkLst>
            <pc:docMk/>
            <pc:sldMk cId="563309717" sldId="402"/>
            <ac:picMk id="17" creationId="{8AB11805-AF90-2846-0B0F-EFD07330FAD3}"/>
          </ac:picMkLst>
        </pc:picChg>
      </pc:sldChg>
      <pc:sldChg chg="mod modShow">
        <pc:chgData name="Benade, Gerdus" userId="15349777-206e-4d7a-8365-52131a346f04" providerId="ADAL" clId="{9CDF1CA2-8222-4740-BD3A-920F8A6F8CDA}" dt="2024-02-15T05:22:40.579" v="3853" actId="729"/>
        <pc:sldMkLst>
          <pc:docMk/>
          <pc:sldMk cId="142072331" sldId="40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86875607" sldId="4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95701578" sldId="40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24010094" sldId="40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84218667" sldId="41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02565008" sldId="41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35348878" sldId="41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246691920" sldId="41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81903016" sldId="41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72217890" sldId="41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46078056" sldId="41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03396961" sldId="41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93545743" sldId="42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375649088" sldId="42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79647811" sldId="422"/>
        </pc:sldMkLst>
      </pc:sldChg>
      <pc:sldChg chg="addSp delSp modSp mod ord delAnim modNotesTx">
        <pc:chgData name="Benade, Gerdus" userId="15349777-206e-4d7a-8365-52131a346f04" providerId="ADAL" clId="{9CDF1CA2-8222-4740-BD3A-920F8A6F8CDA}" dt="2024-02-15T03:56:18.672" v="3286" actId="2085"/>
        <pc:sldMkLst>
          <pc:docMk/>
          <pc:sldMk cId="2014352477" sldId="423"/>
        </pc:sldMkLst>
        <pc:spChg chg="mod">
          <ac:chgData name="Benade, Gerdus" userId="15349777-206e-4d7a-8365-52131a346f04" providerId="ADAL" clId="{9CDF1CA2-8222-4740-BD3A-920F8A6F8CDA}" dt="2024-02-13T21:51:06.438" v="159"/>
          <ac:spMkLst>
            <pc:docMk/>
            <pc:sldMk cId="2014352477" sldId="423"/>
            <ac:spMk id="3" creationId="{4B7D344F-E112-CD8C-2553-28D2A216C73D}"/>
          </ac:spMkLst>
        </pc:spChg>
        <pc:spChg chg="add mod">
          <ac:chgData name="Benade, Gerdus" userId="15349777-206e-4d7a-8365-52131a346f04" providerId="ADAL" clId="{9CDF1CA2-8222-4740-BD3A-920F8A6F8CDA}" dt="2024-02-15T03:56:18.672" v="3286" actId="2085"/>
          <ac:spMkLst>
            <pc:docMk/>
            <pc:sldMk cId="2014352477" sldId="423"/>
            <ac:spMk id="11" creationId="{4E387F41-C414-6E0D-AB3D-2408C7DE9B54}"/>
          </ac:spMkLst>
        </pc:spChg>
        <pc:spChg chg="del">
          <ac:chgData name="Benade, Gerdus" userId="15349777-206e-4d7a-8365-52131a346f04" providerId="ADAL" clId="{9CDF1CA2-8222-4740-BD3A-920F8A6F8CDA}" dt="2024-02-13T21:47:42.751" v="119" actId="478"/>
          <ac:spMkLst>
            <pc:docMk/>
            <pc:sldMk cId="2014352477" sldId="423"/>
            <ac:spMk id="22" creationId="{49C441D1-2E1A-0913-548D-D89B00B00C2E}"/>
          </ac:spMkLst>
        </pc:spChg>
        <pc:grpChg chg="add mod">
          <ac:chgData name="Benade, Gerdus" userId="15349777-206e-4d7a-8365-52131a346f04" providerId="ADAL" clId="{9CDF1CA2-8222-4740-BD3A-920F8A6F8CDA}" dt="2024-02-13T22:41:40.532" v="632" actId="1076"/>
          <ac:grpSpMkLst>
            <pc:docMk/>
            <pc:sldMk cId="2014352477" sldId="423"/>
            <ac:grpSpMk id="4" creationId="{EC03FC2E-C14F-995F-D52A-9C1B75761103}"/>
          </ac:grpSpMkLst>
        </pc:grpChg>
        <pc:grpChg chg="add del mod">
          <ac:chgData name="Benade, Gerdus" userId="15349777-206e-4d7a-8365-52131a346f04" providerId="ADAL" clId="{9CDF1CA2-8222-4740-BD3A-920F8A6F8CDA}" dt="2024-02-13T22:41:46.445" v="634"/>
          <ac:grpSpMkLst>
            <pc:docMk/>
            <pc:sldMk cId="2014352477" sldId="423"/>
            <ac:grpSpMk id="11" creationId="{AC4C6119-F502-4382-C53D-C83263FCEAE2}"/>
          </ac:grpSpMkLst>
        </pc:grpChg>
        <pc:picChg chg="mod">
          <ac:chgData name="Benade, Gerdus" userId="15349777-206e-4d7a-8365-52131a346f04" providerId="ADAL" clId="{9CDF1CA2-8222-4740-BD3A-920F8A6F8CDA}" dt="2024-02-13T22:41:29.599" v="631"/>
          <ac:picMkLst>
            <pc:docMk/>
            <pc:sldMk cId="2014352477" sldId="423"/>
            <ac:picMk id="5" creationId="{C538FD00-1692-8F32-C1F9-A76C9F2D6E5F}"/>
          </ac:picMkLst>
        </pc:picChg>
        <pc:picChg chg="mod">
          <ac:chgData name="Benade, Gerdus" userId="15349777-206e-4d7a-8365-52131a346f04" providerId="ADAL" clId="{9CDF1CA2-8222-4740-BD3A-920F8A6F8CDA}" dt="2024-02-13T22:41:29.599" v="631"/>
          <ac:picMkLst>
            <pc:docMk/>
            <pc:sldMk cId="2014352477" sldId="423"/>
            <ac:picMk id="6" creationId="{26D8ECE2-94EA-7ACF-C9BF-B0DA29345B82}"/>
          </ac:picMkLst>
        </pc:picChg>
        <pc:picChg chg="mod">
          <ac:chgData name="Benade, Gerdus" userId="15349777-206e-4d7a-8365-52131a346f04" providerId="ADAL" clId="{9CDF1CA2-8222-4740-BD3A-920F8A6F8CDA}" dt="2024-02-13T22:41:44.815" v="633"/>
          <ac:picMkLst>
            <pc:docMk/>
            <pc:sldMk cId="2014352477" sldId="423"/>
            <ac:picMk id="12" creationId="{8AC7FBA0-7827-B1A9-4644-9BAD1EC39694}"/>
          </ac:picMkLst>
        </pc:picChg>
        <pc:picChg chg="mod">
          <ac:chgData name="Benade, Gerdus" userId="15349777-206e-4d7a-8365-52131a346f04" providerId="ADAL" clId="{9CDF1CA2-8222-4740-BD3A-920F8A6F8CDA}" dt="2024-02-13T22:41:44.815" v="633"/>
          <ac:picMkLst>
            <pc:docMk/>
            <pc:sldMk cId="2014352477" sldId="423"/>
            <ac:picMk id="19" creationId="{3E602BBF-2B40-9517-5A77-4AA8D4A95523}"/>
          </ac:picMkLst>
        </pc:picChg>
      </pc:sldChg>
      <pc:sldChg chg="modSp mod">
        <pc:chgData name="Benade, Gerdus" userId="15349777-206e-4d7a-8365-52131a346f04" providerId="ADAL" clId="{9CDF1CA2-8222-4740-BD3A-920F8A6F8CDA}" dt="2024-02-13T21:51:12.668" v="161"/>
        <pc:sldMkLst>
          <pc:docMk/>
          <pc:sldMk cId="1598496762" sldId="424"/>
        </pc:sldMkLst>
        <pc:spChg chg="mod">
          <ac:chgData name="Benade, Gerdus" userId="15349777-206e-4d7a-8365-52131a346f04" providerId="ADAL" clId="{9CDF1CA2-8222-4740-BD3A-920F8A6F8CDA}" dt="2024-02-13T21:51:12.668" v="161"/>
          <ac:spMkLst>
            <pc:docMk/>
            <pc:sldMk cId="1598496762" sldId="424"/>
            <ac:spMk id="3" creationId="{4B7D344F-E112-CD8C-2553-28D2A216C73D}"/>
          </ac:spMkLst>
        </pc:spChg>
      </pc:sldChg>
      <pc:sldChg chg="modSp mod modNotesTx">
        <pc:chgData name="Benade, Gerdus" userId="15349777-206e-4d7a-8365-52131a346f04" providerId="ADAL" clId="{9CDF1CA2-8222-4740-BD3A-920F8A6F8CDA}" dt="2024-02-15T05:59:22.149" v="3855" actId="1076"/>
        <pc:sldMkLst>
          <pc:docMk/>
          <pc:sldMk cId="956194872" sldId="425"/>
        </pc:sldMkLst>
        <pc:spChg chg="mod">
          <ac:chgData name="Benade, Gerdus" userId="15349777-206e-4d7a-8365-52131a346f04" providerId="ADAL" clId="{9CDF1CA2-8222-4740-BD3A-920F8A6F8CDA}" dt="2024-02-13T21:51:15.346" v="162"/>
          <ac:spMkLst>
            <pc:docMk/>
            <pc:sldMk cId="956194872" sldId="425"/>
            <ac:spMk id="3" creationId="{4B7D344F-E112-CD8C-2553-28D2A216C73D}"/>
          </ac:spMkLst>
        </pc:spChg>
        <pc:picChg chg="mod">
          <ac:chgData name="Benade, Gerdus" userId="15349777-206e-4d7a-8365-52131a346f04" providerId="ADAL" clId="{9CDF1CA2-8222-4740-BD3A-920F8A6F8CDA}" dt="2024-02-15T05:59:22.149" v="3855" actId="1076"/>
          <ac:picMkLst>
            <pc:docMk/>
            <pc:sldMk cId="956194872" sldId="425"/>
            <ac:picMk id="29" creationId="{63EC2B8F-E66B-397C-40C4-58BEBA3AF2DB}"/>
          </ac:picMkLst>
        </pc:picChg>
      </pc:sldChg>
      <pc:sldChg chg="addSp delSp modSp mod modNotesTx">
        <pc:chgData name="Benade, Gerdus" userId="15349777-206e-4d7a-8365-52131a346f04" providerId="ADAL" clId="{9CDF1CA2-8222-4740-BD3A-920F8A6F8CDA}" dt="2024-02-15T05:59:30.408" v="3857" actId="478"/>
        <pc:sldMkLst>
          <pc:docMk/>
          <pc:sldMk cId="114619220" sldId="426"/>
        </pc:sldMkLst>
        <pc:spChg chg="mod">
          <ac:chgData name="Benade, Gerdus" userId="15349777-206e-4d7a-8365-52131a346f04" providerId="ADAL" clId="{9CDF1CA2-8222-4740-BD3A-920F8A6F8CDA}" dt="2024-02-13T21:51:20.505" v="163"/>
          <ac:spMkLst>
            <pc:docMk/>
            <pc:sldMk cId="114619220" sldId="426"/>
            <ac:spMk id="3" creationId="{4B7D344F-E112-CD8C-2553-28D2A216C73D}"/>
          </ac:spMkLst>
        </pc:spChg>
        <pc:picChg chg="del">
          <ac:chgData name="Benade, Gerdus" userId="15349777-206e-4d7a-8365-52131a346f04" providerId="ADAL" clId="{9CDF1CA2-8222-4740-BD3A-920F8A6F8CDA}" dt="2024-02-15T03:58:19.936" v="3287" actId="478"/>
          <ac:picMkLst>
            <pc:docMk/>
            <pc:sldMk cId="114619220" sldId="426"/>
            <ac:picMk id="5" creationId="{707FB664-B139-D477-FF32-03B414871C4D}"/>
          </ac:picMkLst>
        </pc:picChg>
        <pc:picChg chg="del mod">
          <ac:chgData name="Benade, Gerdus" userId="15349777-206e-4d7a-8365-52131a346f04" providerId="ADAL" clId="{9CDF1CA2-8222-4740-BD3A-920F8A6F8CDA}" dt="2024-02-15T05:59:30.408" v="3857" actId="478"/>
          <ac:picMkLst>
            <pc:docMk/>
            <pc:sldMk cId="114619220" sldId="426"/>
            <ac:picMk id="6" creationId="{3294814A-8BD4-D1A7-C114-F74860140787}"/>
          </ac:picMkLst>
        </pc:picChg>
        <pc:picChg chg="add del mod">
          <ac:chgData name="Benade, Gerdus" userId="15349777-206e-4d7a-8365-52131a346f04" providerId="ADAL" clId="{9CDF1CA2-8222-4740-BD3A-920F8A6F8CDA}" dt="2024-02-15T03:58:27.961" v="3289" actId="478"/>
          <ac:picMkLst>
            <pc:docMk/>
            <pc:sldMk cId="114619220" sldId="426"/>
            <ac:picMk id="10" creationId="{D5F6FED0-E6BB-77DC-A145-56E8668104B9}"/>
          </ac:picMkLst>
        </pc:picChg>
      </pc:sldChg>
      <pc:sldChg chg="modSp mod">
        <pc:chgData name="Benade, Gerdus" userId="15349777-206e-4d7a-8365-52131a346f04" providerId="ADAL" clId="{9CDF1CA2-8222-4740-BD3A-920F8A6F8CDA}" dt="2024-02-14T07:06:37.741" v="1467" actId="6549"/>
        <pc:sldMkLst>
          <pc:docMk/>
          <pc:sldMk cId="1292108644" sldId="427"/>
        </pc:sldMkLst>
        <pc:spChg chg="mod">
          <ac:chgData name="Benade, Gerdus" userId="15349777-206e-4d7a-8365-52131a346f04" providerId="ADAL" clId="{9CDF1CA2-8222-4740-BD3A-920F8A6F8CDA}" dt="2024-02-14T07:06:37.741" v="1467" actId="6549"/>
          <ac:spMkLst>
            <pc:docMk/>
            <pc:sldMk cId="1292108644" sldId="427"/>
            <ac:spMk id="2" creationId="{7F81F6CC-4745-468E-93DC-BEAACFE71612}"/>
          </ac:spMkLst>
        </pc:spChg>
      </pc:sldChg>
      <pc:sldChg chg="addSp delSp modSp mod delAnim modNotesTx">
        <pc:chgData name="Benade, Gerdus" userId="15349777-206e-4d7a-8365-52131a346f04" providerId="ADAL" clId="{9CDF1CA2-8222-4740-BD3A-920F8A6F8CDA}" dt="2024-02-15T04:53:57.417" v="3572" actId="6549"/>
        <pc:sldMkLst>
          <pc:docMk/>
          <pc:sldMk cId="1498697162" sldId="429"/>
        </pc:sldMkLst>
        <pc:spChg chg="mod">
          <ac:chgData name="Benade, Gerdus" userId="15349777-206e-4d7a-8365-52131a346f04" providerId="ADAL" clId="{9CDF1CA2-8222-4740-BD3A-920F8A6F8CDA}" dt="2024-02-14T07:24:26.044" v="1887"/>
          <ac:spMkLst>
            <pc:docMk/>
            <pc:sldMk cId="1498697162" sldId="429"/>
            <ac:spMk id="2" creationId="{7F81F6CC-4745-468E-93DC-BEAACFE71612}"/>
          </ac:spMkLst>
        </pc:spChg>
        <pc:spChg chg="mod">
          <ac:chgData name="Benade, Gerdus" userId="15349777-206e-4d7a-8365-52131a346f04" providerId="ADAL" clId="{9CDF1CA2-8222-4740-BD3A-920F8A6F8CDA}" dt="2024-02-14T07:26:47.537" v="1958" actId="20577"/>
          <ac:spMkLst>
            <pc:docMk/>
            <pc:sldMk cId="1498697162" sldId="429"/>
            <ac:spMk id="3" creationId="{95CA8CA4-7D38-81BE-B676-8A7692EE10C3}"/>
          </ac:spMkLst>
        </pc:spChg>
        <pc:spChg chg="add del mod">
          <ac:chgData name="Benade, Gerdus" userId="15349777-206e-4d7a-8365-52131a346f04" providerId="ADAL" clId="{9CDF1CA2-8222-4740-BD3A-920F8A6F8CDA}" dt="2024-02-15T04:19:10.836" v="3374" actId="478"/>
          <ac:spMkLst>
            <pc:docMk/>
            <pc:sldMk cId="1498697162" sldId="429"/>
            <ac:spMk id="4" creationId="{0509D287-BC99-DF99-2BCF-CDDA97E8117E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9" creationId="{28288DD9-3910-9F06-87ED-3E9A72373626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10" creationId="{287EC3B8-1463-9FD5-8109-195ED3E8C32C}"/>
          </ac:spMkLst>
        </pc:spChg>
        <pc:spChg chg="del mod">
          <ac:chgData name="Benade, Gerdus" userId="15349777-206e-4d7a-8365-52131a346f04" providerId="ADAL" clId="{9CDF1CA2-8222-4740-BD3A-920F8A6F8CDA}" dt="2024-02-14T07:24:46.603" v="1888" actId="478"/>
          <ac:spMkLst>
            <pc:docMk/>
            <pc:sldMk cId="1498697162" sldId="429"/>
            <ac:spMk id="11" creationId="{10CEE4F7-CAB6-4271-F807-35B1D118ADB4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3" creationId="{6E288CAE-EFC8-DACD-1490-9E3272942939}"/>
          </ac:spMkLst>
        </pc:spChg>
        <pc:spChg chg="mod">
          <ac:chgData name="Benade, Gerdus" userId="15349777-206e-4d7a-8365-52131a346f04" providerId="ADAL" clId="{9CDF1CA2-8222-4740-BD3A-920F8A6F8CDA}" dt="2024-02-15T04:53:57.417" v="3572" actId="6549"/>
          <ac:spMkLst>
            <pc:docMk/>
            <pc:sldMk cId="1498697162" sldId="429"/>
            <ac:spMk id="14" creationId="{DC8C70AA-96CB-E5B8-2253-BFB9CF22C419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6" creationId="{E7829061-8C94-319A-7D3C-703950347BFE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17" creationId="{3649658D-018B-125C-AFF9-F2BED3B489EC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8" creationId="{6FDE0679-6471-6E5D-E8D7-77A0FFD6F3A4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21" creationId="{EE94A969-A5D2-A1C4-8DAB-024309DE41A9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0" creationId="{69BA51A0-9F38-3A40-22BB-037DA2D35C77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31" creationId="{4F334847-9722-BE77-93E5-3FE7DDA678B3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8" creationId="{AEBF896C-CBB2-85B3-CBA5-DF751D60AAF3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39" creationId="{6C9E24F6-998D-3B6C-C590-195BC47C6E6B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0" creationId="{CA31FF4D-6513-578E-8C19-CB64A3FEAC1F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1" creationId="{D17C8138-EF2F-76E1-6442-76B2187BDAFE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42" creationId="{3B489095-AB91-AE94-2484-5E55CAB1D99A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43" creationId="{CC4CF1FE-43BA-3A6B-6048-B3185B3B051B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4" creationId="{B219ACCC-4C1D-854F-4CA2-C3FC3ECA4C1B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5" creationId="{EF514006-EF60-8F1A-A8D0-1544A4955019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6" creationId="{61EB559A-6472-1199-E7A5-C74FB1AB9082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7" creationId="{5E09E6F1-925E-62F2-FC7E-18EAB7FB0FE0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8" creationId="{D39EA323-53DD-9C90-2007-D6BDEDBB0834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9" creationId="{681CF008-7C57-F8E6-2D6C-045F3F2A85CD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50" creationId="{75C936AF-1BA4-1928-CF43-4863968404BD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51" creationId="{B4DA747C-B573-3132-AD4B-BC2A367005DC}"/>
          </ac:spMkLst>
        </pc:spChg>
        <pc:spChg chg="mod">
          <ac:chgData name="Benade, Gerdus" userId="15349777-206e-4d7a-8365-52131a346f04" providerId="ADAL" clId="{9CDF1CA2-8222-4740-BD3A-920F8A6F8CDA}" dt="2024-02-15T04:24:42.324" v="3570" actId="1076"/>
          <ac:spMkLst>
            <pc:docMk/>
            <pc:sldMk cId="1498697162" sldId="429"/>
            <ac:spMk id="52" creationId="{14326C0E-4DFE-EAAC-76B8-E0D2CA268CB5}"/>
          </ac:spMkLst>
        </pc:spChg>
        <pc:spChg chg="mod">
          <ac:chgData name="Benade, Gerdus" userId="15349777-206e-4d7a-8365-52131a346f04" providerId="ADAL" clId="{9CDF1CA2-8222-4740-BD3A-920F8A6F8CDA}" dt="2024-02-15T04:24:52.104" v="3571" actId="1076"/>
          <ac:spMkLst>
            <pc:docMk/>
            <pc:sldMk cId="1498697162" sldId="429"/>
            <ac:spMk id="53" creationId="{34531E35-6800-B601-C554-DEC29F2232DB}"/>
          </ac:spMkLst>
        </pc:spChg>
        <pc:spChg chg="del mod">
          <ac:chgData name="Benade, Gerdus" userId="15349777-206e-4d7a-8365-52131a346f04" providerId="ADAL" clId="{9CDF1CA2-8222-4740-BD3A-920F8A6F8CDA}" dt="2024-02-15T04:21:34.635" v="3459" actId="478"/>
          <ac:spMkLst>
            <pc:docMk/>
            <pc:sldMk cId="1498697162" sldId="429"/>
            <ac:spMk id="54" creationId="{99D66569-A61D-0FBA-C0AA-589EA5346386}"/>
          </ac:spMkLst>
        </pc:sp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7" creationId="{D009EFD3-C9C1-F04B-457B-0E2E86AEA25F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8" creationId="{10DC276F-08F6-08D2-546C-D247C18C7997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15" creationId="{A64984EC-F7CF-8E85-505D-E1C8AD9DA0CA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19" creationId="{31A850FD-D190-0FAB-9B15-8F4D1B1FBDA5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20" creationId="{38203A5B-30B3-1274-179C-14CAA0C48549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27" creationId="{FB2E9AD2-E32B-D50D-DE7A-EF229E93648F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delSp modSp mod delAnim modAnim">
        <pc:chgData name="Benade, Gerdus" userId="15349777-206e-4d7a-8365-52131a346f04" providerId="ADAL" clId="{9CDF1CA2-8222-4740-BD3A-920F8A6F8CDA}" dt="2024-02-15T04:55:09.257" v="3574"/>
        <pc:sldMkLst>
          <pc:docMk/>
          <pc:sldMk cId="3506786709" sldId="430"/>
        </pc:sldMkLst>
        <pc:spChg chg="mod">
          <ac:chgData name="Benade, Gerdus" userId="15349777-206e-4d7a-8365-52131a346f04" providerId="ADAL" clId="{9CDF1CA2-8222-4740-BD3A-920F8A6F8CDA}" dt="2024-02-14T07:25:28.890" v="1915" actId="20577"/>
          <ac:spMkLst>
            <pc:docMk/>
            <pc:sldMk cId="3506786709" sldId="430"/>
            <ac:spMk id="2" creationId="{7F81F6CC-4745-468E-93DC-BEAACFE71612}"/>
          </ac:spMkLst>
        </pc:spChg>
        <pc:spChg chg="mod">
          <ac:chgData name="Benade, Gerdus" userId="15349777-206e-4d7a-8365-52131a346f04" providerId="ADAL" clId="{9CDF1CA2-8222-4740-BD3A-920F8A6F8CDA}" dt="2024-02-14T07:23:50.762" v="1863" actId="20577"/>
          <ac:spMkLst>
            <pc:docMk/>
            <pc:sldMk cId="3506786709" sldId="430"/>
            <ac:spMk id="3" creationId="{95CA8CA4-7D38-81BE-B676-8A7692EE10C3}"/>
          </ac:spMkLst>
        </pc:spChg>
        <pc:spChg chg="mod">
          <ac:chgData name="Benade, Gerdus" userId="15349777-206e-4d7a-8365-52131a346f04" providerId="ADAL" clId="{9CDF1CA2-8222-4740-BD3A-920F8A6F8CDA}" dt="2024-02-14T07:23:29.159" v="1766" actId="1076"/>
          <ac:spMkLst>
            <pc:docMk/>
            <pc:sldMk cId="3506786709" sldId="430"/>
            <ac:spMk id="12" creationId="{451CEC2F-6C2E-7FAB-E067-35FBA7A3CF74}"/>
          </ac:spMkLst>
        </pc:spChg>
        <pc:picChg chg="del">
          <ac:chgData name="Benade, Gerdus" userId="15349777-206e-4d7a-8365-52131a346f04" providerId="ADAL" clId="{9CDF1CA2-8222-4740-BD3A-920F8A6F8CDA}" dt="2024-02-14T07:41:51.812" v="2589" actId="478"/>
          <ac:picMkLst>
            <pc:docMk/>
            <pc:sldMk cId="3506786709" sldId="430"/>
            <ac:picMk id="5" creationId="{5B0DAA71-6509-CF10-3CA9-98AEEB417B2B}"/>
          </ac:picMkLst>
        </pc:picChg>
      </pc:sldChg>
      <pc:sldChg chg="addSp delSp modSp mod delAnim modAnim modNotesTx">
        <pc:chgData name="Benade, Gerdus" userId="15349777-206e-4d7a-8365-52131a346f04" providerId="ADAL" clId="{9CDF1CA2-8222-4740-BD3A-920F8A6F8CDA}" dt="2024-02-14T06:59:33.653" v="1215" actId="20577"/>
        <pc:sldMkLst>
          <pc:docMk/>
          <pc:sldMk cId="3814794377" sldId="431"/>
        </pc:sldMkLst>
        <pc:spChg chg="add del mod">
          <ac:chgData name="Benade, Gerdus" userId="15349777-206e-4d7a-8365-52131a346f04" providerId="ADAL" clId="{9CDF1CA2-8222-4740-BD3A-920F8A6F8CDA}" dt="2024-02-13T21:57:23.914" v="314" actId="478"/>
          <ac:spMkLst>
            <pc:docMk/>
            <pc:sldMk cId="3814794377" sldId="431"/>
            <ac:spMk id="5" creationId="{91D8048C-1E0D-C0F5-49DA-5B87DBC7EDB1}"/>
          </ac:spMkLst>
        </pc:spChg>
        <pc:spChg chg="add mod">
          <ac:chgData name="Benade, Gerdus" userId="15349777-206e-4d7a-8365-52131a346f04" providerId="ADAL" clId="{9CDF1CA2-8222-4740-BD3A-920F8A6F8CDA}" dt="2024-02-13T21:57:47.240" v="339" actId="6549"/>
          <ac:spMkLst>
            <pc:docMk/>
            <pc:sldMk cId="3814794377" sldId="431"/>
            <ac:spMk id="7" creationId="{E5D8AD9B-43C3-7BF3-60DD-32BEA981D820}"/>
          </ac:spMkLst>
        </pc:spChg>
        <pc:picChg chg="add mod">
          <ac:chgData name="Benade, Gerdus" userId="15349777-206e-4d7a-8365-52131a346f04" providerId="ADAL" clId="{9CDF1CA2-8222-4740-BD3A-920F8A6F8CDA}" dt="2024-02-13T21:56:10.122" v="298"/>
          <ac:picMkLst>
            <pc:docMk/>
            <pc:sldMk cId="3814794377" sldId="431"/>
            <ac:picMk id="4" creationId="{829FFD48-5DEC-A50A-3B66-7E981E2018FB}"/>
          </ac:picMkLst>
        </pc:picChg>
        <pc:picChg chg="del">
          <ac:chgData name="Benade, Gerdus" userId="15349777-206e-4d7a-8365-52131a346f04" providerId="ADAL" clId="{9CDF1CA2-8222-4740-BD3A-920F8A6F8CDA}" dt="2024-02-13T21:56:32.760" v="302" actId="478"/>
          <ac:picMkLst>
            <pc:docMk/>
            <pc:sldMk cId="3814794377" sldId="431"/>
            <ac:picMk id="1026" creationId="{7F163AF8-5925-A71E-ED54-BC8475CEBEE5}"/>
          </ac:picMkLst>
        </pc:pic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03613973" sldId="43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24593110" sldId="43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060631759" sldId="4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42032511" sldId="43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18748801" sldId="4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94724383" sldId="43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55784086" sldId="4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197400312" sldId="44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308751496" sldId="4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98500669" sldId="4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65978120" sldId="449"/>
        </pc:sldMkLst>
      </pc:sldChg>
      <pc:sldChg chg="modSp del mod modNotesTx">
        <pc:chgData name="Benade, Gerdus" userId="15349777-206e-4d7a-8365-52131a346f04" providerId="ADAL" clId="{9CDF1CA2-8222-4740-BD3A-920F8A6F8CDA}" dt="2024-02-13T21:53:40.480" v="284" actId="47"/>
        <pc:sldMkLst>
          <pc:docMk/>
          <pc:sldMk cId="946280038" sldId="450"/>
        </pc:sldMkLst>
        <pc:spChg chg="mod">
          <ac:chgData name="Benade, Gerdus" userId="15349777-206e-4d7a-8365-52131a346f04" providerId="ADAL" clId="{9CDF1CA2-8222-4740-BD3A-920F8A6F8CDA}" dt="2024-02-13T21:44:00.307" v="43" actId="6549"/>
          <ac:spMkLst>
            <pc:docMk/>
            <pc:sldMk cId="946280038" sldId="450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74398845" sldId="451"/>
        </pc:sldMkLst>
      </pc:sldChg>
      <pc:sldChg chg="modSp add mod">
        <pc:chgData name="Benade, Gerdus" userId="15349777-206e-4d7a-8365-52131a346f04" providerId="ADAL" clId="{9CDF1CA2-8222-4740-BD3A-920F8A6F8CDA}" dt="2024-02-13T21:51:03.983" v="158"/>
        <pc:sldMkLst>
          <pc:docMk/>
          <pc:sldMk cId="3043295047" sldId="452"/>
        </pc:sldMkLst>
        <pc:spChg chg="mod">
          <ac:chgData name="Benade, Gerdus" userId="15349777-206e-4d7a-8365-52131a346f04" providerId="ADAL" clId="{9CDF1CA2-8222-4740-BD3A-920F8A6F8CDA}" dt="2024-02-13T21:51:03.983" v="158"/>
          <ac:spMkLst>
            <pc:docMk/>
            <pc:sldMk cId="3043295047" sldId="452"/>
            <ac:spMk id="3" creationId="{4B7D344F-E112-CD8C-2553-28D2A216C73D}"/>
          </ac:spMkLst>
        </pc:spChg>
      </pc:sldChg>
      <pc:sldChg chg="modSp add mod">
        <pc:chgData name="Benade, Gerdus" userId="15349777-206e-4d7a-8365-52131a346f04" providerId="ADAL" clId="{9CDF1CA2-8222-4740-BD3A-920F8A6F8CDA}" dt="2024-02-13T21:51:09.432" v="160"/>
        <pc:sldMkLst>
          <pc:docMk/>
          <pc:sldMk cId="2119340271" sldId="453"/>
        </pc:sldMkLst>
        <pc:spChg chg="mod">
          <ac:chgData name="Benade, Gerdus" userId="15349777-206e-4d7a-8365-52131a346f04" providerId="ADAL" clId="{9CDF1CA2-8222-4740-BD3A-920F8A6F8CDA}" dt="2024-02-13T21:51:09.432" v="160"/>
          <ac:spMkLst>
            <pc:docMk/>
            <pc:sldMk cId="2119340271" sldId="453"/>
            <ac:spMk id="3" creationId="{4B7D344F-E112-CD8C-2553-28D2A216C73D}"/>
          </ac:spMkLst>
        </pc:spChg>
      </pc:sldChg>
      <pc:sldChg chg="addSp delSp modSp add mod ord">
        <pc:chgData name="Benade, Gerdus" userId="15349777-206e-4d7a-8365-52131a346f04" providerId="ADAL" clId="{9CDF1CA2-8222-4740-BD3A-920F8A6F8CDA}" dt="2024-02-15T03:45:15.591" v="3282" actId="478"/>
        <pc:sldMkLst>
          <pc:docMk/>
          <pc:sldMk cId="2867344331" sldId="454"/>
        </pc:sldMkLst>
        <pc:spChg chg="mod">
          <ac:chgData name="Benade, Gerdus" userId="15349777-206e-4d7a-8365-52131a346f04" providerId="ADAL" clId="{9CDF1CA2-8222-4740-BD3A-920F8A6F8CDA}" dt="2024-02-13T21:52:20.398" v="246" actId="313"/>
          <ac:spMkLst>
            <pc:docMk/>
            <pc:sldMk cId="2867344331" sldId="454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7" creationId="{544E367A-9509-C578-8690-72D51BD5790F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9" creationId="{6BF4B3CF-9574-D89F-54AD-F9E4522F9302}"/>
          </ac:spMkLst>
        </pc:spChg>
        <pc:spChg chg="add del mod">
          <ac:chgData name="Benade, Gerdus" userId="15349777-206e-4d7a-8365-52131a346f04" providerId="ADAL" clId="{9CDF1CA2-8222-4740-BD3A-920F8A6F8CDA}" dt="2024-02-15T03:45:15.591" v="3282" actId="478"/>
          <ac:spMkLst>
            <pc:docMk/>
            <pc:sldMk cId="2867344331" sldId="454"/>
            <ac:spMk id="10" creationId="{904AFFC7-203E-7FF0-C6B2-A1CF8840F56F}"/>
          </ac:spMkLst>
        </pc:spChg>
        <pc:spChg chg="add del mod">
          <ac:chgData name="Benade, Gerdus" userId="15349777-206e-4d7a-8365-52131a346f04" providerId="ADAL" clId="{9CDF1CA2-8222-4740-BD3A-920F8A6F8CDA}" dt="2024-02-15T03:45:15.591" v="3282" actId="478"/>
          <ac:spMkLst>
            <pc:docMk/>
            <pc:sldMk cId="2867344331" sldId="454"/>
            <ac:spMk id="11" creationId="{498B4632-1414-0CC9-48FC-4C81CC4930CF}"/>
          </ac:spMkLst>
        </pc:sp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4" creationId="{95BF2FD6-78B9-F1D5-1E58-951B2DB3262E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5" creationId="{707FB664-B139-D477-FF32-03B414871C4D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6" creationId="{3294814A-8BD4-D1A7-C114-F74860140787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12" creationId="{929D303B-C1A8-51C4-EB9C-88049187735C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7" creationId="{65F1D134-7F1B-97DA-CD73-AFD78A77BADB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8" creationId="{49B092B7-8B4F-AA91-8836-CE3BE5F7057D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9" creationId="{63EC2B8F-E66B-397C-40C4-58BEBA3AF2DB}"/>
          </ac:picMkLst>
        </pc:picChg>
      </pc:sldChg>
      <pc:sldChg chg="addSp modSp new mod modShow">
        <pc:chgData name="Benade, Gerdus" userId="15349777-206e-4d7a-8365-52131a346f04" providerId="ADAL" clId="{9CDF1CA2-8222-4740-BD3A-920F8A6F8CDA}" dt="2024-02-13T21:56:26.542" v="301" actId="729"/>
        <pc:sldMkLst>
          <pc:docMk/>
          <pc:sldMk cId="2622119356" sldId="455"/>
        </pc:sldMkLst>
        <pc:picChg chg="add mod">
          <ac:chgData name="Benade, Gerdus" userId="15349777-206e-4d7a-8365-52131a346f04" providerId="ADAL" clId="{9CDF1CA2-8222-4740-BD3A-920F8A6F8CDA}" dt="2024-02-13T21:56:24.293" v="300"/>
          <ac:picMkLst>
            <pc:docMk/>
            <pc:sldMk cId="2622119356" sldId="455"/>
            <ac:picMk id="4" creationId="{3C58F1FE-8B90-92B0-F584-F8C6CAB6DBF9}"/>
          </ac:picMkLst>
        </pc:picChg>
      </pc:sldChg>
      <pc:sldChg chg="addSp modSp new mod modShow">
        <pc:chgData name="Benade, Gerdus" userId="15349777-206e-4d7a-8365-52131a346f04" providerId="ADAL" clId="{9CDF1CA2-8222-4740-BD3A-920F8A6F8CDA}" dt="2024-02-13T22:41:25.389" v="630" actId="729"/>
        <pc:sldMkLst>
          <pc:docMk/>
          <pc:sldMk cId="2527106429" sldId="456"/>
        </pc:sldMkLst>
        <pc:grpChg chg="add mod">
          <ac:chgData name="Benade, Gerdus" userId="15349777-206e-4d7a-8365-52131a346f04" providerId="ADAL" clId="{9CDF1CA2-8222-4740-BD3A-920F8A6F8CDA}" dt="2024-02-13T22:38:55.177" v="629" actId="1076"/>
          <ac:grpSpMkLst>
            <pc:docMk/>
            <pc:sldMk cId="2527106429" sldId="456"/>
            <ac:grpSpMk id="7" creationId="{5EDAD053-D7FC-6860-646F-FF13AC0F7658}"/>
          </ac:grpSpMkLst>
        </pc:grpChg>
        <pc:picChg chg="add mod modCrop">
          <ac:chgData name="Benade, Gerdus" userId="15349777-206e-4d7a-8365-52131a346f04" providerId="ADAL" clId="{9CDF1CA2-8222-4740-BD3A-920F8A6F8CDA}" dt="2024-02-13T22:38:51.929" v="628" actId="164"/>
          <ac:picMkLst>
            <pc:docMk/>
            <pc:sldMk cId="2527106429" sldId="456"/>
            <ac:picMk id="5" creationId="{EBBC5BA2-6F16-D6E7-8C78-E9DD192C52AB}"/>
          </ac:picMkLst>
        </pc:picChg>
        <pc:picChg chg="add mod modCrop">
          <ac:chgData name="Benade, Gerdus" userId="15349777-206e-4d7a-8365-52131a346f04" providerId="ADAL" clId="{9CDF1CA2-8222-4740-BD3A-920F8A6F8CDA}" dt="2024-02-13T22:38:51.929" v="628" actId="164"/>
          <ac:picMkLst>
            <pc:docMk/>
            <pc:sldMk cId="2527106429" sldId="456"/>
            <ac:picMk id="6" creationId="{BD0FC4D1-F94E-D35B-8F15-53889B477CB6}"/>
          </ac:picMkLst>
        </pc:picChg>
      </pc:sldChg>
      <pc:sldChg chg="delSp add mod">
        <pc:chgData name="Benade, Gerdus" userId="15349777-206e-4d7a-8365-52131a346f04" providerId="ADAL" clId="{9CDF1CA2-8222-4740-BD3A-920F8A6F8CDA}" dt="2024-02-13T22:41:58.822" v="636" actId="478"/>
        <pc:sldMkLst>
          <pc:docMk/>
          <pc:sldMk cId="821136934" sldId="457"/>
        </pc:sldMkLst>
        <pc:grpChg chg="del">
          <ac:chgData name="Benade, Gerdus" userId="15349777-206e-4d7a-8365-52131a346f04" providerId="ADAL" clId="{9CDF1CA2-8222-4740-BD3A-920F8A6F8CDA}" dt="2024-02-13T22:41:58.822" v="636" actId="478"/>
          <ac:grpSpMkLst>
            <pc:docMk/>
            <pc:sldMk cId="821136934" sldId="457"/>
            <ac:grpSpMk id="4" creationId="{EC03FC2E-C14F-995F-D52A-9C1B75761103}"/>
          </ac:grpSpMkLst>
        </pc:grpChg>
      </pc:sldChg>
      <pc:sldChg chg="delSp modSp add mod">
        <pc:chgData name="Benade, Gerdus" userId="15349777-206e-4d7a-8365-52131a346f04" providerId="ADAL" clId="{9CDF1CA2-8222-4740-BD3A-920F8A6F8CDA}" dt="2024-02-13T22:57:29.202" v="897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9CDF1CA2-8222-4740-BD3A-920F8A6F8CDA}" dt="2024-02-13T22:57:29.202" v="897" actId="20577"/>
          <ac:spMkLst>
            <pc:docMk/>
            <pc:sldMk cId="3192439966" sldId="458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2:43:55.456" v="640" actId="478"/>
          <ac:spMkLst>
            <pc:docMk/>
            <pc:sldMk cId="3192439966" sldId="458"/>
            <ac:spMk id="7" creationId="{544E367A-9509-C578-8690-72D51BD5790F}"/>
          </ac:spMkLst>
        </pc:spChg>
        <pc:spChg chg="del">
          <ac:chgData name="Benade, Gerdus" userId="15349777-206e-4d7a-8365-52131a346f04" providerId="ADAL" clId="{9CDF1CA2-8222-4740-BD3A-920F8A6F8CDA}" dt="2024-02-13T22:43:55.456" v="640" actId="478"/>
          <ac:spMkLst>
            <pc:docMk/>
            <pc:sldMk cId="3192439966" sldId="458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2:43:58.682" v="641" actId="478"/>
          <ac:spMkLst>
            <pc:docMk/>
            <pc:sldMk cId="3192439966" sldId="458"/>
            <ac:spMk id="9" creationId="{6BF4B3CF-9574-D89F-54AD-F9E4522F9302}"/>
          </ac:spMkLst>
        </pc:sp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4" creationId="{95BF2FD6-78B9-F1D5-1E58-951B2DB3262E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5" creationId="{707FB664-B139-D477-FF32-03B414871C4D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6" creationId="{3294814A-8BD4-D1A7-C114-F74860140787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12" creationId="{929D303B-C1A8-51C4-EB9C-88049187735C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7" creationId="{65F1D134-7F1B-97DA-CD73-AFD78A77BADB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8" creationId="{49B092B7-8B4F-AA91-8836-CE3BE5F7057D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9" creationId="{63EC2B8F-E66B-397C-40C4-58BEBA3AF2DB}"/>
          </ac:picMkLst>
        </pc:picChg>
      </pc:sldChg>
      <pc:sldChg chg="modSp new mod modShow modNotesTx">
        <pc:chgData name="Benade, Gerdus" userId="15349777-206e-4d7a-8365-52131a346f04" providerId="ADAL" clId="{9CDF1CA2-8222-4740-BD3A-920F8A6F8CDA}" dt="2024-02-14T06:59:37.659" v="1216" actId="729"/>
        <pc:sldMkLst>
          <pc:docMk/>
          <pc:sldMk cId="1666216278" sldId="459"/>
        </pc:sldMkLst>
        <pc:spChg chg="mod">
          <ac:chgData name="Benade, Gerdus" userId="15349777-206e-4d7a-8365-52131a346f04" providerId="ADAL" clId="{9CDF1CA2-8222-4740-BD3A-920F8A6F8CDA}" dt="2024-02-14T06:54:35.618" v="908" actId="20577"/>
          <ac:spMkLst>
            <pc:docMk/>
            <pc:sldMk cId="1666216278" sldId="459"/>
            <ac:spMk id="2" creationId="{7E0D45FE-98F0-074D-713F-D0579019BBAC}"/>
          </ac:spMkLst>
        </pc:spChg>
        <pc:spChg chg="mod">
          <ac:chgData name="Benade, Gerdus" userId="15349777-206e-4d7a-8365-52131a346f04" providerId="ADAL" clId="{9CDF1CA2-8222-4740-BD3A-920F8A6F8CDA}" dt="2024-02-14T06:57:51.542" v="1169" actId="20577"/>
          <ac:spMkLst>
            <pc:docMk/>
            <pc:sldMk cId="1666216278" sldId="459"/>
            <ac:spMk id="3" creationId="{4F2D3D5E-954C-5F95-8140-FDE5EACE2541}"/>
          </ac:spMkLst>
        </pc:spChg>
      </pc:sldChg>
      <pc:sldChg chg="add mod modShow">
        <pc:chgData name="Benade, Gerdus" userId="15349777-206e-4d7a-8365-52131a346f04" providerId="ADAL" clId="{9CDF1CA2-8222-4740-BD3A-920F8A6F8CDA}" dt="2024-02-14T07:05:11.714" v="1403" actId="729"/>
        <pc:sldMkLst>
          <pc:docMk/>
          <pc:sldMk cId="3449909176" sldId="460"/>
        </pc:sldMkLst>
      </pc:sldChg>
      <pc:sldChg chg="add mod ord modShow">
        <pc:chgData name="Benade, Gerdus" userId="15349777-206e-4d7a-8365-52131a346f04" providerId="ADAL" clId="{9CDF1CA2-8222-4740-BD3A-920F8A6F8CDA}" dt="2024-02-14T07:41:54.373" v="2590" actId="729"/>
        <pc:sldMkLst>
          <pc:docMk/>
          <pc:sldMk cId="3966758465" sldId="461"/>
        </pc:sldMkLst>
      </pc:sldChg>
      <pc:sldChg chg="addSp delSp modSp new mod delAnim modAnim">
        <pc:chgData name="Benade, Gerdus" userId="15349777-206e-4d7a-8365-52131a346f04" providerId="ADAL" clId="{9CDF1CA2-8222-4740-BD3A-920F8A6F8CDA}" dt="2024-02-15T04:57:06.806" v="3582" actId="20577"/>
        <pc:sldMkLst>
          <pc:docMk/>
          <pc:sldMk cId="4239996883" sldId="462"/>
        </pc:sldMkLst>
        <pc:spChg chg="mod">
          <ac:chgData name="Benade, Gerdus" userId="15349777-206e-4d7a-8365-52131a346f04" providerId="ADAL" clId="{9CDF1CA2-8222-4740-BD3A-920F8A6F8CDA}" dt="2024-02-14T07:25:46.351" v="1939" actId="20577"/>
          <ac:spMkLst>
            <pc:docMk/>
            <pc:sldMk cId="4239996883" sldId="462"/>
            <ac:spMk id="2" creationId="{4F054A79-4A3E-3EA9-45F5-5043AC32100B}"/>
          </ac:spMkLst>
        </pc:spChg>
        <pc:spChg chg="mod">
          <ac:chgData name="Benade, Gerdus" userId="15349777-206e-4d7a-8365-52131a346f04" providerId="ADAL" clId="{9CDF1CA2-8222-4740-BD3A-920F8A6F8CDA}" dt="2024-02-14T07:41:01.064" v="2582" actId="20577"/>
          <ac:spMkLst>
            <pc:docMk/>
            <pc:sldMk cId="4239996883" sldId="462"/>
            <ac:spMk id="3" creationId="{EB9742E6-3710-13C0-4AEC-2B6DFC6DC51E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4" creationId="{0AA2A8AC-A5BC-58BC-4077-0B3516191D29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8" creationId="{2B098A42-B7A5-7D8C-2739-CBFBD8135B53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9" creationId="{2C24DF3D-0B94-0FAE-54EE-933DEB041448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2" creationId="{A8083BE5-F0BC-12AE-DB9F-3E7FC4EB2DF8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3" creationId="{D426FFE9-3E34-67C1-69C4-4287082CDF77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4" creationId="{19F1DB33-22A9-037F-6787-474C5D6300B9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5" creationId="{E8134F8A-0765-C04A-D3A5-90C80FB2A801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6" creationId="{8AC2F493-C996-9D58-6119-304143A5A27F}"/>
          </ac:spMkLst>
        </pc:spChg>
        <pc:spChg chg="add mod">
          <ac:chgData name="Benade, Gerdus" userId="15349777-206e-4d7a-8365-52131a346f04" providerId="ADAL" clId="{9CDF1CA2-8222-4740-BD3A-920F8A6F8CDA}" dt="2024-02-14T07:41:26.408" v="2588" actId="14100"/>
          <ac:spMkLst>
            <pc:docMk/>
            <pc:sldMk cId="4239996883" sldId="462"/>
            <ac:spMk id="17" creationId="{1CD351D7-73AE-C06A-F4AB-814212A52C05}"/>
          </ac:spMkLst>
        </pc:spChg>
        <pc:spChg chg="add mod">
          <ac:chgData name="Benade, Gerdus" userId="15349777-206e-4d7a-8365-52131a346f04" providerId="ADAL" clId="{9CDF1CA2-8222-4740-BD3A-920F8A6F8CDA}" dt="2024-02-15T04:57:06.806" v="3582" actId="20577"/>
          <ac:spMkLst>
            <pc:docMk/>
            <pc:sldMk cId="4239996883" sldId="462"/>
            <ac:spMk id="18" creationId="{CE2C98A9-84B1-AC4D-87DA-2E676F52939D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1" creationId="{82C0C266-CD97-5B7B-AC75-3105A2924E09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2" creationId="{7B300911-7797-A470-3765-B945BA54C690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2" creationId="{D434B3F7-4776-7D58-2E21-8F9C8BC987C7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3" creationId="{198D478B-50B6-16F0-5EB7-388D1BCB1E5D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5" creationId="{B1148538-83AE-1D7A-BE5B-E2256ED4C66D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6" creationId="{38F94E01-9FF7-2F14-0E25-B073A10A5988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6" creationId="{6BA6003E-A772-EA24-2E34-A36EFABE6168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7" creationId="{0BE65CF2-A347-AB8B-CCE2-338CA6FEF94C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7" creationId="{1E716F53-5899-9879-02C7-AEC4BD84A334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8" creationId="{036B43CB-3C10-5B78-6C70-710A533D6832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8" creationId="{A4F429CD-EF3D-6DA4-A29E-47AEE5B389E5}"/>
          </ac:spMkLst>
        </pc:spChg>
        <pc:spChg chg="add del mod">
          <ac:chgData name="Benade, Gerdus" userId="15349777-206e-4d7a-8365-52131a346f04" providerId="ADAL" clId="{9CDF1CA2-8222-4740-BD3A-920F8A6F8CDA}" dt="2024-02-14T07:29:33.377" v="2031" actId="478"/>
          <ac:spMkLst>
            <pc:docMk/>
            <pc:sldMk cId="4239996883" sldId="462"/>
            <ac:spMk id="29" creationId="{75EBCB2B-1EA7-DC04-0599-8A9EB8A440A5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9" creationId="{DCD69587-677A-CB40-0912-B5ACBB2844E3}"/>
          </ac:spMkLst>
        </pc:spChg>
        <pc:picChg chg="add del mod">
          <ac:chgData name="Benade, Gerdus" userId="15349777-206e-4d7a-8365-52131a346f04" providerId="ADAL" clId="{9CDF1CA2-8222-4740-BD3A-920F8A6F8CDA}" dt="2024-02-15T04:55:28.637" v="3575" actId="478"/>
          <ac:picMkLst>
            <pc:docMk/>
            <pc:sldMk cId="4239996883" sldId="462"/>
            <ac:picMk id="30" creationId="{014DB296-6A2F-0534-B724-184DF5C7268E}"/>
          </ac:picMkLst>
        </pc:pic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5" creationId="{4DA1485A-9BCD-55E2-6153-0650F3300C66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6" creationId="{AC7B928D-0AE0-8DB7-1856-928CEB8836A1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7" creationId="{682B1523-C6C5-FCEC-3604-123961CA2893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10" creationId="{646CC143-B1D3-14A7-93AE-4EB53512176E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11" creationId="{A849B3FF-691E-63DE-DB4D-26B841F2A4A1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18" creationId="{ED74694D-CF94-9BA7-A4A5-1727B4C56A61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19" creationId="{C993E23A-EA8E-AA61-556B-5873DC347A85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19" creationId="{CC3467E2-8D0E-1BEC-EE7E-430A92A91357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0" creationId="{0E4061D2-06BC-BB7F-42E6-DDC045FC5969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0" creationId="{290C674F-391E-E919-CAAB-21CDEB0D867A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1" creationId="{4E4AD898-8E5D-E806-F222-7CB131CAF6FB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3" creationId="{F68E697F-463A-C41E-492F-6D96B6122AED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4" creationId="{168126A4-A2BA-85BA-58E3-B5620DA66DFA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4" creationId="{C2F9567B-76EF-A734-6834-CFB4427B3EEA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5" creationId="{1F5E697E-76EA-A64F-312B-716DD089FD35}"/>
          </ac:cxnSpMkLst>
        </pc:cxnChg>
      </pc:sldChg>
      <pc:sldChg chg="addSp modSp new del mod modAnim">
        <pc:chgData name="Benade, Gerdus" userId="15349777-206e-4d7a-8365-52131a346f04" providerId="ADAL" clId="{9CDF1CA2-8222-4740-BD3A-920F8A6F8CDA}" dt="2024-02-14T07:43:08.902" v="2595" actId="47"/>
        <pc:sldMkLst>
          <pc:docMk/>
          <pc:sldMk cId="1071062835" sldId="463"/>
        </pc:sldMkLst>
        <pc:picChg chg="add mod">
          <ac:chgData name="Benade, Gerdus" userId="15349777-206e-4d7a-8365-52131a346f04" providerId="ADAL" clId="{9CDF1CA2-8222-4740-BD3A-920F8A6F8CDA}" dt="2024-02-14T07:42:02.470" v="2593" actId="1076"/>
          <ac:picMkLst>
            <pc:docMk/>
            <pc:sldMk cId="1071062835" sldId="463"/>
            <ac:picMk id="4" creationId="{930B9F87-8C7E-626D-8292-D68FF863790E}"/>
          </ac:picMkLst>
        </pc:picChg>
      </pc:sldChg>
      <pc:sldChg chg="addSp delSp modSp add mod modAnim">
        <pc:chgData name="Benade, Gerdus" userId="15349777-206e-4d7a-8365-52131a346f04" providerId="ADAL" clId="{9CDF1CA2-8222-4740-BD3A-920F8A6F8CDA}" dt="2024-02-15T05:00:58.597" v="3589"/>
        <pc:sldMkLst>
          <pc:docMk/>
          <pc:sldMk cId="3555413604" sldId="464"/>
        </pc:sldMkLst>
        <pc:spChg chg="mod">
          <ac:chgData name="Benade, Gerdus" userId="15349777-206e-4d7a-8365-52131a346f04" providerId="ADAL" clId="{9CDF1CA2-8222-4740-BD3A-920F8A6F8CDA}" dt="2024-02-14T07:48:14.312" v="2971" actId="20577"/>
          <ac:spMkLst>
            <pc:docMk/>
            <pc:sldMk cId="3555413604" sldId="464"/>
            <ac:spMk id="3" creationId="{EB9742E6-3710-13C0-4AEC-2B6DFC6DC51E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4" creationId="{0AA2A8AC-A5BC-58BC-4077-0B3516191D29}"/>
          </ac:spMkLst>
        </pc:spChg>
        <pc:spChg chg="mod">
          <ac:chgData name="Benade, Gerdus" userId="15349777-206e-4d7a-8365-52131a346f04" providerId="ADAL" clId="{9CDF1CA2-8222-4740-BD3A-920F8A6F8CDA}" dt="2024-02-15T04:58:41.806" v="3585" actId="1036"/>
          <ac:spMkLst>
            <pc:docMk/>
            <pc:sldMk cId="3555413604" sldId="464"/>
            <ac:spMk id="4" creationId="{B5645A75-7C48-2934-C21B-CC24DFAD43D3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8" creationId="{2B098A42-B7A5-7D8C-2739-CBFBD8135B53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9" creationId="{2C24DF3D-0B94-0FAE-54EE-933DEB041448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2" creationId="{A8083BE5-F0BC-12AE-DB9F-3E7FC4EB2DF8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3" creationId="{D426FFE9-3E34-67C1-69C4-4287082CDF77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4" creationId="{19F1DB33-22A9-037F-6787-474C5D6300B9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5" creationId="{E8134F8A-0765-C04A-D3A5-90C80FB2A801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6" creationId="{8AC2F493-C996-9D58-6119-304143A5A27F}"/>
          </ac:spMkLst>
        </pc:spChg>
        <pc:spChg chg="mod">
          <ac:chgData name="Benade, Gerdus" userId="15349777-206e-4d7a-8365-52131a346f04" providerId="ADAL" clId="{9CDF1CA2-8222-4740-BD3A-920F8A6F8CDA}" dt="2024-02-14T07:46:49.894" v="2842" actId="1076"/>
          <ac:spMkLst>
            <pc:docMk/>
            <pc:sldMk cId="3555413604" sldId="464"/>
            <ac:spMk id="17" creationId="{1CD351D7-73AE-C06A-F4AB-814212A52C05}"/>
          </ac:spMkLst>
        </pc:spChg>
        <pc:spChg chg="add mod">
          <ac:chgData name="Benade, Gerdus" userId="15349777-206e-4d7a-8365-52131a346f04" providerId="ADAL" clId="{9CDF1CA2-8222-4740-BD3A-920F8A6F8CDA}" dt="2024-02-14T07:47:45.107" v="2886" actId="14100"/>
          <ac:spMkLst>
            <pc:docMk/>
            <pc:sldMk cId="3555413604" sldId="464"/>
            <ac:spMk id="18" creationId="{4329FD0E-0204-D9CB-F4F4-CCB3875FA691}"/>
          </ac:spMkLst>
        </pc:spChg>
        <pc:spChg chg="add mod">
          <ac:chgData name="Benade, Gerdus" userId="15349777-206e-4d7a-8365-52131a346f04" providerId="ADAL" clId="{9CDF1CA2-8222-4740-BD3A-920F8A6F8CDA}" dt="2024-02-14T07:47:11.258" v="2868" actId="1076"/>
          <ac:spMkLst>
            <pc:docMk/>
            <pc:sldMk cId="3555413604" sldId="464"/>
            <ac:spMk id="19" creationId="{176F2033-6815-A7C8-1D31-C035C080B6BE}"/>
          </ac:spMkLst>
        </pc:spChg>
        <pc:picChg chg="mod">
          <ac:chgData name="Benade, Gerdus" userId="15349777-206e-4d7a-8365-52131a346f04" providerId="ADAL" clId="{9CDF1CA2-8222-4740-BD3A-920F8A6F8CDA}" dt="2024-02-14T07:44:27.912" v="2701" actId="1076"/>
          <ac:picMkLst>
            <pc:docMk/>
            <pc:sldMk cId="3555413604" sldId="464"/>
            <ac:picMk id="30" creationId="{014DB296-6A2F-0534-B724-184DF5C7268E}"/>
          </ac:picMkLst>
        </pc:pic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5" creationId="{4DA1485A-9BCD-55E2-6153-0650F3300C66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6" creationId="{AC7B928D-0AE0-8DB7-1856-928CEB8836A1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7" creationId="{682B1523-C6C5-FCEC-3604-123961CA2893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10" creationId="{646CC143-B1D3-14A7-93AE-4EB53512176E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11" creationId="{A849B3FF-691E-63DE-DB4D-26B841F2A4A1}"/>
          </ac:cxnSpMkLst>
        </pc:cxn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47920415" sldId="465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5T04:14:38.197" v="3366"/>
        <pc:sldMkLst>
          <pc:docMk/>
          <pc:sldMk cId="29501740" sldId="467"/>
        </pc:sldMkLst>
        <pc:spChg chg="add del mod">
          <ac:chgData name="Benade, Gerdus" userId="15349777-206e-4d7a-8365-52131a346f04" providerId="ADAL" clId="{9CDF1CA2-8222-4740-BD3A-920F8A6F8CDA}" dt="2024-02-15T04:13:13.587" v="3308" actId="478"/>
          <ac:spMkLst>
            <pc:docMk/>
            <pc:sldMk cId="29501740" sldId="467"/>
            <ac:spMk id="6" creationId="{3912AB19-33FA-81B2-230E-A976F6E42CAA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3" creationId="{0677D757-F932-D2B3-A48F-DF5434881205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4" creationId="{3747D82D-9EEE-304C-0289-62353AE6AE58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5" creationId="{D071D9D5-E346-B229-72B1-4E7B22036C13}"/>
          </ac:spMkLst>
        </pc:spChg>
        <pc:spChg chg="mod">
          <ac:chgData name="Benade, Gerdus" userId="15349777-206e-4d7a-8365-52131a346f04" providerId="ADAL" clId="{9CDF1CA2-8222-4740-BD3A-920F8A6F8CDA}" dt="2024-02-15T04:13:46.884" v="3329" actId="20577"/>
          <ac:spMkLst>
            <pc:docMk/>
            <pc:sldMk cId="29501740" sldId="467"/>
            <ac:spMk id="36" creationId="{8C577BBD-0CAB-0904-6E81-7B28535F831C}"/>
          </ac:spMkLst>
        </pc:spChg>
      </pc:sldChg>
      <pc:sldChg chg="add mod modShow">
        <pc:chgData name="Benade, Gerdus" userId="15349777-206e-4d7a-8365-52131a346f04" providerId="ADAL" clId="{9CDF1CA2-8222-4740-BD3A-920F8A6F8CDA}" dt="2024-02-15T04:54:46.867" v="3573" actId="729"/>
        <pc:sldMkLst>
          <pc:docMk/>
          <pc:sldMk cId="731213102" sldId="468"/>
        </pc:sldMkLst>
      </pc:sldChg>
      <pc:sldChg chg="addSp delSp modSp add mod">
        <pc:chgData name="Benade, Gerdus" userId="15349777-206e-4d7a-8365-52131a346f04" providerId="ADAL" clId="{9CDF1CA2-8222-4740-BD3A-920F8A6F8CDA}" dt="2024-02-15T05:15:28.036" v="3654" actId="2085"/>
        <pc:sldMkLst>
          <pc:docMk/>
          <pc:sldMk cId="1212189766" sldId="469"/>
        </pc:sldMkLst>
        <pc:spChg chg="add mod">
          <ac:chgData name="Benade, Gerdus" userId="15349777-206e-4d7a-8365-52131a346f04" providerId="ADAL" clId="{9CDF1CA2-8222-4740-BD3A-920F8A6F8CDA}" dt="2024-02-15T05:15:28.036" v="3654" actId="2085"/>
          <ac:spMkLst>
            <pc:docMk/>
            <pc:sldMk cId="1212189766" sldId="469"/>
            <ac:spMk id="4" creationId="{35BA4E66-3CCD-C7CB-74E0-3E0245C81AAA}"/>
          </ac:spMkLst>
        </pc:spChg>
        <pc:picChg chg="del">
          <ac:chgData name="Benade, Gerdus" userId="15349777-206e-4d7a-8365-52131a346f04" providerId="ADAL" clId="{9CDF1CA2-8222-4740-BD3A-920F8A6F8CDA}" dt="2024-02-15T05:15:09.352" v="3651" actId="478"/>
          <ac:picMkLst>
            <pc:docMk/>
            <pc:sldMk cId="1212189766" sldId="469"/>
            <ac:picMk id="13" creationId="{BC4C6F9F-489D-CD4A-9F3F-A58A2B2F9396}"/>
          </ac:picMkLst>
        </pc:picChg>
        <pc:picChg chg="del">
          <ac:chgData name="Benade, Gerdus" userId="15349777-206e-4d7a-8365-52131a346f04" providerId="ADAL" clId="{9CDF1CA2-8222-4740-BD3A-920F8A6F8CDA}" dt="2024-02-15T05:15:09.352" v="3651" actId="478"/>
          <ac:picMkLst>
            <pc:docMk/>
            <pc:sldMk cId="1212189766" sldId="469"/>
            <ac:picMk id="15" creationId="{FE805553-E52F-5ED1-F047-944152815F0A}"/>
          </ac:picMkLst>
        </pc:picChg>
      </pc:sldChg>
      <pc:sldChg chg="delSp add mod ord modNotesTx">
        <pc:chgData name="Benade, Gerdus" userId="15349777-206e-4d7a-8365-52131a346f04" providerId="ADAL" clId="{9CDF1CA2-8222-4740-BD3A-920F8A6F8CDA}" dt="2024-02-15T05:22:06.061" v="3852" actId="6549"/>
        <pc:sldMkLst>
          <pc:docMk/>
          <pc:sldMk cId="2268594420" sldId="470"/>
        </pc:sldMkLst>
        <pc:spChg chg="del">
          <ac:chgData name="Benade, Gerdus" userId="15349777-206e-4d7a-8365-52131a346f04" providerId="ADAL" clId="{9CDF1CA2-8222-4740-BD3A-920F8A6F8CDA}" dt="2024-02-15T05:16:19.981" v="3660" actId="478"/>
          <ac:spMkLst>
            <pc:docMk/>
            <pc:sldMk cId="2268594420" sldId="470"/>
            <ac:spMk id="4" creationId="{35BA4E66-3CCD-C7CB-74E0-3E0245C81AAA}"/>
          </ac:spMkLst>
        </pc:spChg>
      </pc:sldChg>
    </pc:docChg>
  </pc:docChgLst>
  <pc:docChgLst>
    <pc:chgData name="Benade, Gerdus" userId="15349777-206e-4d7a-8365-52131a346f04" providerId="ADAL" clId="{3B7D3906-6844-4ACD-B73B-1F7985EDC443}"/>
    <pc:docChg chg="undo custSel addSld modSld sldOrd">
      <pc:chgData name="Benade, Gerdus" userId="15349777-206e-4d7a-8365-52131a346f04" providerId="ADAL" clId="{3B7D3906-6844-4ACD-B73B-1F7985EDC443}" dt="2023-10-20T18:00:18.101" v="1141" actId="120"/>
      <pc:docMkLst>
        <pc:docMk/>
      </pc:docMkLst>
      <pc:sldChg chg="modSp mod">
        <pc:chgData name="Benade, Gerdus" userId="15349777-206e-4d7a-8365-52131a346f04" providerId="ADAL" clId="{3B7D3906-6844-4ACD-B73B-1F7985EDC443}" dt="2023-10-20T17:32:46.898" v="63"/>
        <pc:sldMkLst>
          <pc:docMk/>
          <pc:sldMk cId="3778538757" sldId="25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78538757" sldId="256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46.898" v="63"/>
          <ac:spMkLst>
            <pc:docMk/>
            <pc:sldMk cId="3778538757" sldId="256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671284584" sldId="27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22956788" sldId="33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2" creationId="{0581CC8A-B71B-4B96-B8B4-D69275A2EA4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3" creationId="{DBE5EAFF-B2E2-4488-B54D-5FC97C2A081E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22660216" sldId="33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22660216" sldId="336"/>
            <ac:spMk id="2" creationId="{424BF30C-D489-46A2-A991-FCC56F949665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601509241" sldId="33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838607557" sldId="34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38607557" sldId="340"/>
            <ac:spMk id="2" creationId="{4B0D5422-33DE-4CE1-8B34-EA347A186135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571880266" sldId="34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2" creationId="{B26B447E-30FA-4D59-A593-B04E1CF4D53D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3" creationId="{89ED3119-29A9-483D-82C4-76C2AFDE6E2D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40839159" sldId="34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40839159" sldId="342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717692723" sldId="34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717692723" sldId="343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5181447" sldId="34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5181447" sldId="344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62598666" sldId="34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62598666" sldId="345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20506211" sldId="34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20506211" sldId="346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18967834" sldId="34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332855898" sldId="34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332855898" sldId="349"/>
            <ac:spMk id="2" creationId="{97BDD1EA-7F33-41F5-954F-BE183F633317}"/>
          </ac:spMkLst>
        </pc:spChg>
      </pc:sldChg>
      <pc:sldChg chg="modSp mod">
        <pc:chgData name="Benade, Gerdus" userId="15349777-206e-4d7a-8365-52131a346f04" providerId="ADAL" clId="{3B7D3906-6844-4ACD-B73B-1F7985EDC443}" dt="2023-10-20T17:45:47.074" v="356" actId="20577"/>
        <pc:sldMkLst>
          <pc:docMk/>
          <pc:sldMk cId="3270172761" sldId="350"/>
        </pc:sldMkLst>
        <pc:spChg chg="mod">
          <ac:chgData name="Benade, Gerdus" userId="15349777-206e-4d7a-8365-52131a346f04" providerId="ADAL" clId="{3B7D3906-6844-4ACD-B73B-1F7985EDC443}" dt="2023-10-20T17:45:47.074" v="356" actId="20577"/>
          <ac:spMkLst>
            <pc:docMk/>
            <pc:sldMk cId="3270172761" sldId="350"/>
            <ac:spMk id="2" creationId="{00000000-0000-0000-0000-000000000000}"/>
          </ac:spMkLst>
        </pc:spChg>
      </pc:sldChg>
      <pc:sldChg chg="addSp delSp modSp mod">
        <pc:chgData name="Benade, Gerdus" userId="15349777-206e-4d7a-8365-52131a346f04" providerId="ADAL" clId="{3B7D3906-6844-4ACD-B73B-1F7985EDC443}" dt="2023-10-20T17:51:15.052" v="509" actId="1076"/>
        <pc:sldMkLst>
          <pc:docMk/>
          <pc:sldMk cId="3508885076" sldId="351"/>
        </pc:sldMkLst>
        <pc:spChg chg="mod">
          <ac:chgData name="Benade, Gerdus" userId="15349777-206e-4d7a-8365-52131a346f04" providerId="ADAL" clId="{3B7D3906-6844-4ACD-B73B-1F7985EDC443}" dt="2023-10-20T17:34:50.128" v="65" actId="1076"/>
          <ac:spMkLst>
            <pc:docMk/>
            <pc:sldMk cId="3508885076" sldId="351"/>
            <ac:spMk id="2" creationId="{FE99E072-4A70-4E50-8E37-0F7C87E357C0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4" creationId="{CE687CB2-24DC-4A13-ABB7-E3F750085CE8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7" creationId="{841E91BF-5EC5-411A-86DD-B64080A52B11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9" creationId="{54170E11-54A7-1B70-D86B-BB73A5893103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0" creationId="{A43D165D-808B-5112-E42E-DD3CD7C66615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1" creationId="{3602CE40-0E68-FEF4-B586-B43930C3B61B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4" creationId="{4C03941F-5D64-FA24-E11F-263E5C314EC4}"/>
          </ac:spMkLst>
        </pc:spChg>
        <pc:spChg chg="add del mod">
          <ac:chgData name="Benade, Gerdus" userId="15349777-206e-4d7a-8365-52131a346f04" providerId="ADAL" clId="{3B7D3906-6844-4ACD-B73B-1F7985EDC443}" dt="2023-10-20T17:50:45.185" v="504" actId="478"/>
          <ac:spMkLst>
            <pc:docMk/>
            <pc:sldMk cId="3508885076" sldId="351"/>
            <ac:spMk id="15" creationId="{12425622-FAEE-05E0-0D78-ABA108F91BCC}"/>
          </ac:spMkLst>
        </pc:spChg>
        <pc:spChg chg="add mod">
          <ac:chgData name="Benade, Gerdus" userId="15349777-206e-4d7a-8365-52131a346f04" providerId="ADAL" clId="{3B7D3906-6844-4ACD-B73B-1F7985EDC443}" dt="2023-10-20T17:51:15.052" v="509" actId="1076"/>
          <ac:spMkLst>
            <pc:docMk/>
            <pc:sldMk cId="3508885076" sldId="351"/>
            <ac:spMk id="16" creationId="{EEB0FE63-AE37-7DB9-9207-914C7E613489}"/>
          </ac:spMkLst>
        </pc:sp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3" creationId="{C748488D-B9AB-652E-B66F-5890C74DF417}"/>
          </ac:picMkLst>
        </pc:picChg>
        <pc:picChg chg="add del mod">
          <ac:chgData name="Benade, Gerdus" userId="15349777-206e-4d7a-8365-52131a346f04" providerId="ADAL" clId="{3B7D3906-6844-4ACD-B73B-1F7985EDC443}" dt="2023-10-20T17:36:14.288" v="84" actId="478"/>
          <ac:picMkLst>
            <pc:docMk/>
            <pc:sldMk cId="3508885076" sldId="351"/>
            <ac:picMk id="5" creationId="{29BAFBB2-3AB2-E605-D37C-FCDF57345383}"/>
          </ac:picMkLst>
        </pc:picChg>
        <pc:picChg chg="add del mod">
          <ac:chgData name="Benade, Gerdus" userId="15349777-206e-4d7a-8365-52131a346f04" providerId="ADAL" clId="{3B7D3906-6844-4ACD-B73B-1F7985EDC443}" dt="2023-10-20T17:36:10.113" v="83" actId="478"/>
          <ac:picMkLst>
            <pc:docMk/>
            <pc:sldMk cId="3508885076" sldId="351"/>
            <ac:picMk id="6" creationId="{FAA62620-002D-5638-FBE7-A6AB7EB479E7}"/>
          </ac:picMkLst>
        </pc:pic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8" creationId="{7F591B95-01C4-BEF9-1563-D096335E7929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2" creationId="{71C14053-8540-F34E-429A-4DFC369604A4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3" creationId="{75D0A482-B0D3-FC2D-19EF-8ADC196A1C29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6" creationId="{1A108221-B237-46BF-AB01-4E1C7DFC24B4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8" creationId="{F504660A-D869-4000-B861-23381BAD7123}"/>
          </ac:picMkLst>
        </pc:pic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72376435" sldId="35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882440536" sldId="35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82440536" sldId="355"/>
            <ac:spMk id="2" creationId="{B19F7A62-E069-4A74-803F-ABFCCDE7930E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654872719" sldId="35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853528623" sldId="35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133838608" sldId="35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416884205" sldId="36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025136820" sldId="36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872410067" sldId="36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985550204" sldId="36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25557007" sldId="36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977527274" sldId="36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48803557" sldId="36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757489563" sldId="36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9846394" sldId="36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851143486" sldId="37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3" creationId="{80E3E261-07E5-46CE-84D4-A8B784B63B16}"/>
          </ac:spMkLst>
        </pc:spChg>
      </pc:sldChg>
      <pc:sldChg chg="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15663973" sldId="37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015175582" sldId="37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047716776" sldId="37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238185709" sldId="37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2" creationId="{C205C244-3DA1-478C-B47A-F11B9842919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3" creationId="{783E7CFB-2BC3-4EB5-8B96-2D8CB2C2585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877150830" sldId="37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77150830" sldId="376"/>
            <ac:spMk id="2" creationId="{C205C244-3DA1-478C-B47A-F11B98429191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171599841" sldId="37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283100380" sldId="37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341413447" sldId="37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315821378" sldId="38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36068888" sldId="38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421240165" sldId="38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781701921" sldId="38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54048541" sldId="38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56236921" sldId="38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2" creationId="{986D822E-9F0F-4CE3-A5D0-2AD1E20F1A14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3" creationId="{B9B0D5F3-3053-4A12-86F7-74B086EE85BE}"/>
          </ac:spMkLst>
        </pc:spChg>
      </pc:sldChg>
      <pc:sldChg chg="modSp mod ord modShow">
        <pc:chgData name="Benade, Gerdus" userId="15349777-206e-4d7a-8365-52131a346f04" providerId="ADAL" clId="{3B7D3906-6844-4ACD-B73B-1F7985EDC443}" dt="2023-10-20T17:52:03.869" v="514" actId="729"/>
        <pc:sldMkLst>
          <pc:docMk/>
          <pc:sldMk cId="365307862" sldId="38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2" creationId="{1C7DE55E-F168-4B97-A747-2CDF821428DC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3" creationId="{C1A243D4-28B2-44D9-827C-2F945FB618D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489019" sldId="38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489019" sldId="388"/>
            <ac:spMk id="2" creationId="{B19F7A62-E069-4A74-803F-ABFCCDE7930E}"/>
          </ac:spMkLst>
        </pc:spChg>
      </pc:sldChg>
      <pc:sldChg chg="modSp new mod ord">
        <pc:chgData name="Benade, Gerdus" userId="15349777-206e-4d7a-8365-52131a346f04" providerId="ADAL" clId="{3B7D3906-6844-4ACD-B73B-1F7985EDC443}" dt="2023-10-20T18:00:18.101" v="1141" actId="120"/>
        <pc:sldMkLst>
          <pc:docMk/>
          <pc:sldMk cId="1385049954" sldId="389"/>
        </pc:sldMkLst>
        <pc:spChg chg="mod">
          <ac:chgData name="Benade, Gerdus" userId="15349777-206e-4d7a-8365-52131a346f04" providerId="ADAL" clId="{3B7D3906-6844-4ACD-B73B-1F7985EDC443}" dt="2023-10-20T17:59:07.138" v="974" actId="20577"/>
          <ac:spMkLst>
            <pc:docMk/>
            <pc:sldMk cId="1385049954" sldId="389"/>
            <ac:spMk id="2" creationId="{536AA733-934B-568B-3636-B21B185A9143}"/>
          </ac:spMkLst>
        </pc:spChg>
        <pc:spChg chg="mod">
          <ac:chgData name="Benade, Gerdus" userId="15349777-206e-4d7a-8365-52131a346f04" providerId="ADAL" clId="{3B7D3906-6844-4ACD-B73B-1F7985EDC443}" dt="2023-10-20T18:00:18.101" v="1141" actId="120"/>
          <ac:spMkLst>
            <pc:docMk/>
            <pc:sldMk cId="1385049954" sldId="389"/>
            <ac:spMk id="3" creationId="{4B7D344F-E112-CD8C-2553-28D2A216C73D}"/>
          </ac:spMkLst>
        </pc:spChg>
      </pc:sldChg>
      <pc:sldChg chg="modSp new mod">
        <pc:chgData name="Benade, Gerdus" userId="15349777-206e-4d7a-8365-52131a346f04" providerId="ADAL" clId="{3B7D3906-6844-4ACD-B73B-1F7985EDC443}" dt="2023-10-20T17:53:08.800" v="528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3B7D3906-6844-4ACD-B73B-1F7985EDC443}" dt="2023-10-20T17:53:08.800" v="528" actId="20577"/>
          <ac:spMkLst>
            <pc:docMk/>
            <pc:sldMk cId="1133783163" sldId="390"/>
            <ac:spMk id="2" creationId="{EC3F6804-5FC6-B818-8336-F660ABDCCD03}"/>
          </ac:spMkLst>
        </pc:spChg>
      </pc:sldChg>
      <pc:sldChg chg="modSp new mod">
        <pc:chgData name="Benade, Gerdus" userId="15349777-206e-4d7a-8365-52131a346f04" providerId="ADAL" clId="{3B7D3906-6844-4ACD-B73B-1F7985EDC443}" dt="2023-10-20T17:58:46.701" v="948" actId="20577"/>
        <pc:sldMkLst>
          <pc:docMk/>
          <pc:sldMk cId="851479400" sldId="391"/>
        </pc:sldMkLst>
        <pc:spChg chg="mod">
          <ac:chgData name="Benade, Gerdus" userId="15349777-206e-4d7a-8365-52131a346f04" providerId="ADAL" clId="{3B7D3906-6844-4ACD-B73B-1F7985EDC443}" dt="2023-10-20T17:58:46.701" v="94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3B7D3906-6844-4ACD-B73B-1F7985EDC443}" dt="2023-10-20T17:56:02.851" v="541" actId="20577"/>
          <ac:spMkLst>
            <pc:docMk/>
            <pc:sldMk cId="851479400" sldId="391"/>
            <ac:spMk id="3" creationId="{183CF8C2-FBDF-2396-0682-8852A38F64B1}"/>
          </ac:spMkLst>
        </pc:spChg>
        <pc:spChg chg="mod">
          <ac:chgData name="Benade, Gerdus" userId="15349777-206e-4d7a-8365-52131a346f04" providerId="ADAL" clId="{3B7D3906-6844-4ACD-B73B-1F7985EDC443}" dt="2023-10-20T17:57:50.651" v="823" actId="20577"/>
          <ac:spMkLst>
            <pc:docMk/>
            <pc:sldMk cId="851479400" sldId="391"/>
            <ac:spMk id="4" creationId="{9BC48C08-E8CD-FF43-B283-5E0A87F73CA3}"/>
          </ac:spMkLst>
        </pc:spChg>
        <pc:spChg chg="mod">
          <ac:chgData name="Benade, Gerdus" userId="15349777-206e-4d7a-8365-52131a346f04" providerId="ADAL" clId="{3B7D3906-6844-4ACD-B73B-1F7985EDC443}" dt="2023-10-20T17:56:09.201" v="548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3B7D3906-6844-4ACD-B73B-1F7985EDC443}" dt="2023-10-20T17:58:17.656" v="859" actId="20577"/>
          <ac:spMkLst>
            <pc:docMk/>
            <pc:sldMk cId="851479400" sldId="391"/>
            <ac:spMk id="6" creationId="{91F1D55D-96D7-D6AF-2376-6C450DD8D57C}"/>
          </ac:spMkLst>
        </pc:spChg>
      </pc:sldChg>
    </pc:docChg>
  </pc:docChgLst>
  <pc:docChgLst>
    <pc:chgData name="Benade, Gerdus" userId="15349777-206e-4d7a-8365-52131a346f04" providerId="ADAL" clId="{FA1DA1B7-FA77-4CC8-B1E1-E426790BC315}"/>
    <pc:docChg chg="custSel modSld">
      <pc:chgData name="Benade, Gerdus" userId="15349777-206e-4d7a-8365-52131a346f04" providerId="ADAL" clId="{FA1DA1B7-FA77-4CC8-B1E1-E426790BC315}" dt="2024-04-18T19:33:45.454" v="510" actId="20577"/>
      <pc:docMkLst>
        <pc:docMk/>
      </pc:docMkLst>
      <pc:sldChg chg="modNotesTx">
        <pc:chgData name="Benade, Gerdus" userId="15349777-206e-4d7a-8365-52131a346f04" providerId="ADAL" clId="{FA1DA1B7-FA77-4CC8-B1E1-E426790BC315}" dt="2024-04-18T19:33:45.454" v="510" actId="20577"/>
        <pc:sldMkLst>
          <pc:docMk/>
          <pc:sldMk cId="1385049954" sldId="389"/>
        </pc:sldMkLst>
      </pc:sldChg>
      <pc:sldChg chg="modAnim">
        <pc:chgData name="Benade, Gerdus" userId="15349777-206e-4d7a-8365-52131a346f04" providerId="ADAL" clId="{FA1DA1B7-FA77-4CC8-B1E1-E426790BC315}" dt="2024-04-18T19:18:02.304" v="0"/>
        <pc:sldMkLst>
          <pc:docMk/>
          <pc:sldMk cId="3356433343" sldId="395"/>
        </pc:sldMkLst>
      </pc:sldChg>
      <pc:sldChg chg="modNotesTx">
        <pc:chgData name="Benade, Gerdus" userId="15349777-206e-4d7a-8365-52131a346f04" providerId="ADAL" clId="{FA1DA1B7-FA77-4CC8-B1E1-E426790BC315}" dt="2024-04-18T19:30:25.754" v="445" actId="20577"/>
        <pc:sldMkLst>
          <pc:docMk/>
          <pc:sldMk cId="2014352477" sldId="423"/>
        </pc:sldMkLst>
      </pc:sldChg>
      <pc:sldChg chg="modNotesTx">
        <pc:chgData name="Benade, Gerdus" userId="15349777-206e-4d7a-8365-52131a346f04" providerId="ADAL" clId="{FA1DA1B7-FA77-4CC8-B1E1-E426790BC315}" dt="2024-04-18T19:27:44.282" v="69" actId="20577"/>
        <pc:sldMkLst>
          <pc:docMk/>
          <pc:sldMk cId="3043295047" sldId="452"/>
        </pc:sldMkLst>
      </pc:sldChg>
      <pc:sldChg chg="modNotesTx">
        <pc:chgData name="Benade, Gerdus" userId="15349777-206e-4d7a-8365-52131a346f04" providerId="ADAL" clId="{FA1DA1B7-FA77-4CC8-B1E1-E426790BC315}" dt="2024-04-18T19:29:21.225" v="301" actId="20577"/>
        <pc:sldMkLst>
          <pc:docMk/>
          <pc:sldMk cId="2867344331" sldId="454"/>
        </pc:sldMkLst>
      </pc:sldChg>
      <pc:sldChg chg="modNotesTx">
        <pc:chgData name="Benade, Gerdus" userId="15349777-206e-4d7a-8365-52131a346f04" providerId="ADAL" clId="{FA1DA1B7-FA77-4CC8-B1E1-E426790BC315}" dt="2024-04-18T19:30:32.407" v="446" actId="20577"/>
        <pc:sldMkLst>
          <pc:docMk/>
          <pc:sldMk cId="821136934" sldId="457"/>
        </pc:sldMkLst>
      </pc:sldChg>
    </pc:docChg>
  </pc:docChgLst>
  <pc:docChgLst>
    <pc:chgData name="Benade, Gerdus" userId="15349777-206e-4d7a-8365-52131a346f04" providerId="ADAL" clId="{6D9B4C6D-A241-46DD-ABF2-A2F9A7A72A70}"/>
    <pc:docChg chg="undo custSel addSld delSld modSld sldOrd modMainMaster delSection modSection">
      <pc:chgData name="Benade, Gerdus" userId="15349777-206e-4d7a-8365-52131a346f04" providerId="ADAL" clId="{6D9B4C6D-A241-46DD-ABF2-A2F9A7A72A70}" dt="2025-06-26T21:34:48.945" v="2368" actId="1076"/>
      <pc:docMkLst>
        <pc:docMk/>
      </pc:docMkLst>
      <pc:sldChg chg="addSp delSp modSp mod">
        <pc:chgData name="Benade, Gerdus" userId="15349777-206e-4d7a-8365-52131a346f04" providerId="ADAL" clId="{6D9B4C6D-A241-46DD-ABF2-A2F9A7A72A70}" dt="2025-06-26T21:29:20.671" v="2245" actId="20577"/>
        <pc:sldMkLst>
          <pc:docMk/>
          <pc:sldMk cId="1385049954" sldId="389"/>
        </pc:sldMkLst>
        <pc:spChg chg="mod">
          <ac:chgData name="Benade, Gerdus" userId="15349777-206e-4d7a-8365-52131a346f04" providerId="ADAL" clId="{6D9B4C6D-A241-46DD-ABF2-A2F9A7A72A70}" dt="2025-06-26T21:29:20.671" v="2245" actId="20577"/>
          <ac:spMkLst>
            <pc:docMk/>
            <pc:sldMk cId="1385049954" sldId="389"/>
            <ac:spMk id="12" creationId="{398F05A2-B050-5512-2032-258CEA925320}"/>
          </ac:spMkLst>
        </pc:spChg>
        <pc:picChg chg="del">
          <ac:chgData name="Benade, Gerdus" userId="15349777-206e-4d7a-8365-52131a346f04" providerId="ADAL" clId="{6D9B4C6D-A241-46DD-ABF2-A2F9A7A72A70}" dt="2025-06-26T16:07:32.756" v="416" actId="478"/>
          <ac:picMkLst>
            <pc:docMk/>
            <pc:sldMk cId="1385049954" sldId="389"/>
            <ac:picMk id="4" creationId="{FEA42E9D-9528-3CB5-C0EC-35B1799E40CD}"/>
          </ac:picMkLst>
        </pc:picChg>
        <pc:picChg chg="add del mod">
          <ac:chgData name="Benade, Gerdus" userId="15349777-206e-4d7a-8365-52131a346f04" providerId="ADAL" clId="{6D9B4C6D-A241-46DD-ABF2-A2F9A7A72A70}" dt="2025-06-26T16:07:37.827" v="418" actId="478"/>
          <ac:picMkLst>
            <pc:docMk/>
            <pc:sldMk cId="1385049954" sldId="389"/>
            <ac:picMk id="5" creationId="{BFDAA84F-6C82-1061-9812-19406B7EE2DC}"/>
          </ac:picMkLst>
        </pc:picChg>
        <pc:picChg chg="add mod">
          <ac:chgData name="Benade, Gerdus" userId="15349777-206e-4d7a-8365-52131a346f04" providerId="ADAL" clId="{6D9B4C6D-A241-46DD-ABF2-A2F9A7A72A70}" dt="2025-06-26T16:07:33.127" v="417"/>
          <ac:picMkLst>
            <pc:docMk/>
            <pc:sldMk cId="1385049954" sldId="389"/>
            <ac:picMk id="6" creationId="{62037A6E-44E0-6107-9A72-41B9F915C3DA}"/>
          </ac:picMkLst>
        </pc:picChg>
        <pc:picChg chg="add del mod">
          <ac:chgData name="Benade, Gerdus" userId="15349777-206e-4d7a-8365-52131a346f04" providerId="ADAL" clId="{6D9B4C6D-A241-46DD-ABF2-A2F9A7A72A70}" dt="2025-06-26T16:07:37.827" v="418" actId="478"/>
          <ac:picMkLst>
            <pc:docMk/>
            <pc:sldMk cId="1385049954" sldId="389"/>
            <ac:picMk id="8" creationId="{3B58D7E6-7AA6-937C-7EED-7DD381B77259}"/>
          </ac:picMkLst>
        </pc:picChg>
        <pc:cxnChg chg="mod">
          <ac:chgData name="Benade, Gerdus" userId="15349777-206e-4d7a-8365-52131a346f04" providerId="ADAL" clId="{6D9B4C6D-A241-46DD-ABF2-A2F9A7A72A70}" dt="2025-06-26T16:07:32.756" v="416" actId="478"/>
          <ac:cxnSpMkLst>
            <pc:docMk/>
            <pc:sldMk cId="1385049954" sldId="389"/>
            <ac:cxnSpMk id="11" creationId="{AE238A41-3882-D5BB-0B9A-96B7DA3DE170}"/>
          </ac:cxnSpMkLst>
        </pc:cxnChg>
      </pc:sldChg>
      <pc:sldChg chg="addSp delSp modSp mod">
        <pc:chgData name="Benade, Gerdus" userId="15349777-206e-4d7a-8365-52131a346f04" providerId="ADAL" clId="{6D9B4C6D-A241-46DD-ABF2-A2F9A7A72A70}" dt="2025-06-26T20:44:26.288" v="2019" actId="478"/>
        <pc:sldMkLst>
          <pc:docMk/>
          <pc:sldMk cId="1133783163" sldId="390"/>
        </pc:sldMkLst>
        <pc:spChg chg="mod">
          <ac:chgData name="Benade, Gerdus" userId="15349777-206e-4d7a-8365-52131a346f04" providerId="ADAL" clId="{6D9B4C6D-A241-46DD-ABF2-A2F9A7A72A70}" dt="2025-06-26T10:30:37.316" v="218" actId="20577"/>
          <ac:spMkLst>
            <pc:docMk/>
            <pc:sldMk cId="1133783163" sldId="390"/>
            <ac:spMk id="3" creationId="{FD39AEF4-1557-9004-2BD7-4EBF7A952232}"/>
          </ac:spMkLst>
        </pc:spChg>
        <pc:spChg chg="add del mod">
          <ac:chgData name="Benade, Gerdus" userId="15349777-206e-4d7a-8365-52131a346f04" providerId="ADAL" clId="{6D9B4C6D-A241-46DD-ABF2-A2F9A7A72A70}" dt="2025-06-26T20:44:26.288" v="2019" actId="478"/>
          <ac:spMkLst>
            <pc:docMk/>
            <pc:sldMk cId="1133783163" sldId="390"/>
            <ac:spMk id="5" creationId="{3430067F-9B27-EC15-6F69-2FFA29E2B587}"/>
          </ac:spMkLst>
        </pc:spChg>
        <pc:picChg chg="mod">
          <ac:chgData name="Benade, Gerdus" userId="15349777-206e-4d7a-8365-52131a346f04" providerId="ADAL" clId="{6D9B4C6D-A241-46DD-ABF2-A2F9A7A72A70}" dt="2025-06-26T10:30:40.512" v="219" actId="1076"/>
          <ac:picMkLst>
            <pc:docMk/>
            <pc:sldMk cId="1133783163" sldId="390"/>
            <ac:picMk id="4" creationId="{F38F7CFA-CAED-D388-6CBB-9D94FA01C12B}"/>
          </ac:picMkLst>
        </pc:picChg>
      </pc:sldChg>
      <pc:sldChg chg="del">
        <pc:chgData name="Benade, Gerdus" userId="15349777-206e-4d7a-8365-52131a346f04" providerId="ADAL" clId="{6D9B4C6D-A241-46DD-ABF2-A2F9A7A72A70}" dt="2025-06-26T16:09:29.097" v="430" actId="47"/>
        <pc:sldMkLst>
          <pc:docMk/>
          <pc:sldMk cId="3136489906" sldId="393"/>
        </pc:sldMkLst>
      </pc:sldChg>
      <pc:sldChg chg="modAnim">
        <pc:chgData name="Benade, Gerdus" userId="15349777-206e-4d7a-8365-52131a346f04" providerId="ADAL" clId="{6D9B4C6D-A241-46DD-ABF2-A2F9A7A72A70}" dt="2025-06-26T20:51:38.671" v="2064"/>
        <pc:sldMkLst>
          <pc:docMk/>
          <pc:sldMk cId="2508393690" sldId="396"/>
        </pc:sldMkLst>
      </pc:sldChg>
      <pc:sldChg chg="del">
        <pc:chgData name="Benade, Gerdus" userId="15349777-206e-4d7a-8365-52131a346f04" providerId="ADAL" clId="{6D9B4C6D-A241-46DD-ABF2-A2F9A7A72A70}" dt="2025-06-26T16:11:52.363" v="442" actId="47"/>
        <pc:sldMkLst>
          <pc:docMk/>
          <pc:sldMk cId="498507910" sldId="397"/>
        </pc:sldMkLst>
      </pc:sldChg>
      <pc:sldChg chg="del">
        <pc:chgData name="Benade, Gerdus" userId="15349777-206e-4d7a-8365-52131a346f04" providerId="ADAL" clId="{6D9B4C6D-A241-46DD-ABF2-A2F9A7A72A70}" dt="2025-06-26T21:28:27.812" v="2238" actId="47"/>
        <pc:sldMkLst>
          <pc:docMk/>
          <pc:sldMk cId="783448847" sldId="398"/>
        </pc:sldMkLst>
      </pc:sldChg>
      <pc:sldChg chg="del">
        <pc:chgData name="Benade, Gerdus" userId="15349777-206e-4d7a-8365-52131a346f04" providerId="ADAL" clId="{6D9B4C6D-A241-46DD-ABF2-A2F9A7A72A70}" dt="2025-06-26T21:28:31.813" v="2239" actId="47"/>
        <pc:sldMkLst>
          <pc:docMk/>
          <pc:sldMk cId="268861692" sldId="399"/>
        </pc:sldMkLst>
      </pc:sldChg>
      <pc:sldChg chg="del">
        <pc:chgData name="Benade, Gerdus" userId="15349777-206e-4d7a-8365-52131a346f04" providerId="ADAL" clId="{6D9B4C6D-A241-46DD-ABF2-A2F9A7A72A70}" dt="2025-06-26T21:28:33.791" v="2240" actId="47"/>
        <pc:sldMkLst>
          <pc:docMk/>
          <pc:sldMk cId="1698493298" sldId="400"/>
        </pc:sldMkLst>
      </pc:sldChg>
      <pc:sldChg chg="del">
        <pc:chgData name="Benade, Gerdus" userId="15349777-206e-4d7a-8365-52131a346f04" providerId="ADAL" clId="{6D9B4C6D-A241-46DD-ABF2-A2F9A7A72A70}" dt="2025-06-26T16:21:02.912" v="453" actId="47"/>
        <pc:sldMkLst>
          <pc:docMk/>
          <pc:sldMk cId="856712412" sldId="401"/>
        </pc:sldMkLst>
      </pc:sldChg>
      <pc:sldChg chg="del">
        <pc:chgData name="Benade, Gerdus" userId="15349777-206e-4d7a-8365-52131a346f04" providerId="ADAL" clId="{6D9B4C6D-A241-46DD-ABF2-A2F9A7A72A70}" dt="2025-06-26T16:21:53.645" v="455" actId="47"/>
        <pc:sldMkLst>
          <pc:docMk/>
          <pc:sldMk cId="563309717" sldId="402"/>
        </pc:sldMkLst>
      </pc:sldChg>
      <pc:sldChg chg="addSp delSp modSp mod">
        <pc:chgData name="Benade, Gerdus" userId="15349777-206e-4d7a-8365-52131a346f04" providerId="ADAL" clId="{6D9B4C6D-A241-46DD-ABF2-A2F9A7A72A70}" dt="2025-06-26T20:46:33.478" v="2029" actId="1076"/>
        <pc:sldMkLst>
          <pc:docMk/>
          <pc:sldMk cId="2014352477" sldId="423"/>
        </pc:sldMkLst>
        <pc:spChg chg="ord">
          <ac:chgData name="Benade, Gerdus" userId="15349777-206e-4d7a-8365-52131a346f04" providerId="ADAL" clId="{6D9B4C6D-A241-46DD-ABF2-A2F9A7A72A70}" dt="2025-06-26T20:46:09.130" v="2025" actId="166"/>
          <ac:spMkLst>
            <pc:docMk/>
            <pc:sldMk cId="2014352477" sldId="423"/>
            <ac:spMk id="42" creationId="{F6ED3219-E7FA-D650-CDF8-8E90BF5B0EAC}"/>
          </ac:spMkLst>
        </pc:spChg>
        <pc:grpChg chg="mod ord">
          <ac:chgData name="Benade, Gerdus" userId="15349777-206e-4d7a-8365-52131a346f04" providerId="ADAL" clId="{6D9B4C6D-A241-46DD-ABF2-A2F9A7A72A70}" dt="2025-06-26T20:46:33.478" v="2029" actId="1076"/>
          <ac:grpSpMkLst>
            <pc:docMk/>
            <pc:sldMk cId="2014352477" sldId="423"/>
            <ac:grpSpMk id="40" creationId="{437299CE-7001-E8ED-C547-7863AB88A2EB}"/>
          </ac:grpSpMkLst>
        </pc:grpChg>
        <pc:grpChg chg="mod ord">
          <ac:chgData name="Benade, Gerdus" userId="15349777-206e-4d7a-8365-52131a346f04" providerId="ADAL" clId="{6D9B4C6D-A241-46DD-ABF2-A2F9A7A72A70}" dt="2025-06-26T20:46:27.492" v="2028" actId="1076"/>
          <ac:grpSpMkLst>
            <pc:docMk/>
            <pc:sldMk cId="2014352477" sldId="423"/>
            <ac:grpSpMk id="44" creationId="{7DE7CD01-1032-F025-9022-A7973C14B90F}"/>
          </ac:grpSpMkLst>
        </pc:grpChg>
        <pc:picChg chg="add mod">
          <ac:chgData name="Benade, Gerdus" userId="15349777-206e-4d7a-8365-52131a346f04" providerId="ADAL" clId="{6D9B4C6D-A241-46DD-ABF2-A2F9A7A72A70}" dt="2025-06-26T20:45:55.995" v="2024"/>
          <ac:picMkLst>
            <pc:docMk/>
            <pc:sldMk cId="2014352477" sldId="423"/>
            <ac:picMk id="12" creationId="{C451169E-A1D6-231C-F40B-2D9ABC92C1F0}"/>
          </ac:picMkLst>
        </pc:picChg>
        <pc:picChg chg="add mod">
          <ac:chgData name="Benade, Gerdus" userId="15349777-206e-4d7a-8365-52131a346f04" providerId="ADAL" clId="{6D9B4C6D-A241-46DD-ABF2-A2F9A7A72A70}" dt="2025-06-26T20:45:55.995" v="2024"/>
          <ac:picMkLst>
            <pc:docMk/>
            <pc:sldMk cId="2014352477" sldId="423"/>
            <ac:picMk id="19" creationId="{B52CBAC4-D521-54AD-5637-5CC66D807E7F}"/>
          </ac:picMkLst>
        </pc:picChg>
        <pc:picChg chg="add mod">
          <ac:chgData name="Benade, Gerdus" userId="15349777-206e-4d7a-8365-52131a346f04" providerId="ADAL" clId="{6D9B4C6D-A241-46DD-ABF2-A2F9A7A72A70}" dt="2025-06-26T20:45:55.995" v="2024"/>
          <ac:picMkLst>
            <pc:docMk/>
            <pc:sldMk cId="2014352477" sldId="423"/>
            <ac:picMk id="22" creationId="{34223643-F755-7CFC-5E76-7706812F3DEF}"/>
          </ac:picMkLst>
        </pc:picChg>
        <pc:picChg chg="del">
          <ac:chgData name="Benade, Gerdus" userId="15349777-206e-4d7a-8365-52131a346f04" providerId="ADAL" clId="{6D9B4C6D-A241-46DD-ABF2-A2F9A7A72A70}" dt="2025-06-26T20:45:46.759" v="2023" actId="478"/>
          <ac:picMkLst>
            <pc:docMk/>
            <pc:sldMk cId="2014352477" sldId="423"/>
            <ac:picMk id="27" creationId="{65F1D134-7F1B-97DA-CD73-AFD78A77BADB}"/>
          </ac:picMkLst>
        </pc:picChg>
        <pc:picChg chg="del">
          <ac:chgData name="Benade, Gerdus" userId="15349777-206e-4d7a-8365-52131a346f04" providerId="ADAL" clId="{6D9B4C6D-A241-46DD-ABF2-A2F9A7A72A70}" dt="2025-06-26T20:45:46.759" v="2023" actId="478"/>
          <ac:picMkLst>
            <pc:docMk/>
            <pc:sldMk cId="2014352477" sldId="423"/>
            <ac:picMk id="28" creationId="{49B092B7-8B4F-AA91-8836-CE3BE5F7057D}"/>
          </ac:picMkLst>
        </pc:picChg>
        <pc:picChg chg="del">
          <ac:chgData name="Benade, Gerdus" userId="15349777-206e-4d7a-8365-52131a346f04" providerId="ADAL" clId="{6D9B4C6D-A241-46DD-ABF2-A2F9A7A72A70}" dt="2025-06-26T20:45:46.759" v="2023" actId="478"/>
          <ac:picMkLst>
            <pc:docMk/>
            <pc:sldMk cId="2014352477" sldId="423"/>
            <ac:picMk id="29" creationId="{63EC2B8F-E66B-397C-40C4-58BEBA3AF2DB}"/>
          </ac:picMkLst>
        </pc:picChg>
      </pc:sldChg>
      <pc:sldChg chg="addSp delSp modSp mod">
        <pc:chgData name="Benade, Gerdus" userId="15349777-206e-4d7a-8365-52131a346f04" providerId="ADAL" clId="{6D9B4C6D-A241-46DD-ABF2-A2F9A7A72A70}" dt="2025-06-26T16:08:04.016" v="422"/>
        <pc:sldMkLst>
          <pc:docMk/>
          <pc:sldMk cId="1598496762" sldId="424"/>
        </pc:sldMkLst>
        <pc:picChg chg="add mod">
          <ac:chgData name="Benade, Gerdus" userId="15349777-206e-4d7a-8365-52131a346f04" providerId="ADAL" clId="{6D9B4C6D-A241-46DD-ABF2-A2F9A7A72A70}" dt="2025-06-26T16:08:04.016" v="422"/>
          <ac:picMkLst>
            <pc:docMk/>
            <pc:sldMk cId="1598496762" sldId="424"/>
            <ac:picMk id="5" creationId="{2B3F7510-D53B-59A0-A5CB-89924D02EC06}"/>
          </ac:picMkLst>
        </pc:picChg>
        <pc:picChg chg="add mod">
          <ac:chgData name="Benade, Gerdus" userId="15349777-206e-4d7a-8365-52131a346f04" providerId="ADAL" clId="{6D9B4C6D-A241-46DD-ABF2-A2F9A7A72A70}" dt="2025-06-26T16:08:04.016" v="422"/>
          <ac:picMkLst>
            <pc:docMk/>
            <pc:sldMk cId="1598496762" sldId="424"/>
            <ac:picMk id="6" creationId="{B314D318-CAE6-ED3B-C9F6-38D1493F8F46}"/>
          </ac:picMkLst>
        </pc:picChg>
        <pc:picChg chg="add mod">
          <ac:chgData name="Benade, Gerdus" userId="15349777-206e-4d7a-8365-52131a346f04" providerId="ADAL" clId="{6D9B4C6D-A241-46DD-ABF2-A2F9A7A72A70}" dt="2025-06-26T16:08:04.016" v="422"/>
          <ac:picMkLst>
            <pc:docMk/>
            <pc:sldMk cId="1598496762" sldId="424"/>
            <ac:picMk id="10" creationId="{FD0356A9-9341-EC4D-A922-3FB967CECE24}"/>
          </ac:picMkLst>
        </pc:picChg>
        <pc:picChg chg="del">
          <ac:chgData name="Benade, Gerdus" userId="15349777-206e-4d7a-8365-52131a346f04" providerId="ADAL" clId="{6D9B4C6D-A241-46DD-ABF2-A2F9A7A72A70}" dt="2025-06-26T16:08:03.107" v="421" actId="478"/>
          <ac:picMkLst>
            <pc:docMk/>
            <pc:sldMk cId="1598496762" sldId="424"/>
            <ac:picMk id="27" creationId="{65F1D134-7F1B-97DA-CD73-AFD78A77BADB}"/>
          </ac:picMkLst>
        </pc:picChg>
        <pc:picChg chg="del">
          <ac:chgData name="Benade, Gerdus" userId="15349777-206e-4d7a-8365-52131a346f04" providerId="ADAL" clId="{6D9B4C6D-A241-46DD-ABF2-A2F9A7A72A70}" dt="2025-06-26T16:08:03.107" v="421" actId="478"/>
          <ac:picMkLst>
            <pc:docMk/>
            <pc:sldMk cId="1598496762" sldId="424"/>
            <ac:picMk id="28" creationId="{49B092B7-8B4F-AA91-8836-CE3BE5F7057D}"/>
          </ac:picMkLst>
        </pc:picChg>
        <pc:picChg chg="del">
          <ac:chgData name="Benade, Gerdus" userId="15349777-206e-4d7a-8365-52131a346f04" providerId="ADAL" clId="{6D9B4C6D-A241-46DD-ABF2-A2F9A7A72A70}" dt="2025-06-26T16:08:03.107" v="421" actId="478"/>
          <ac:picMkLst>
            <pc:docMk/>
            <pc:sldMk cId="1598496762" sldId="424"/>
            <ac:picMk id="29" creationId="{63EC2B8F-E66B-397C-40C4-58BEBA3AF2DB}"/>
          </ac:picMkLst>
        </pc:picChg>
      </pc:sldChg>
      <pc:sldChg chg="addSp delSp modSp mod modAnim">
        <pc:chgData name="Benade, Gerdus" userId="15349777-206e-4d7a-8365-52131a346f04" providerId="ADAL" clId="{6D9B4C6D-A241-46DD-ABF2-A2F9A7A72A70}" dt="2025-06-26T21:31:32.155" v="2246"/>
        <pc:sldMkLst>
          <pc:docMk/>
          <pc:sldMk cId="956194872" sldId="425"/>
        </pc:sldMkLst>
        <pc:picChg chg="add mod">
          <ac:chgData name="Benade, Gerdus" userId="15349777-206e-4d7a-8365-52131a346f04" providerId="ADAL" clId="{6D9B4C6D-A241-46DD-ABF2-A2F9A7A72A70}" dt="2025-06-26T16:08:11.687" v="424"/>
          <ac:picMkLst>
            <pc:docMk/>
            <pc:sldMk cId="956194872" sldId="425"/>
            <ac:picMk id="11" creationId="{39F1E927-6E20-3762-E11E-C025B983F45D}"/>
          </ac:picMkLst>
        </pc:picChg>
        <pc:picChg chg="add mod">
          <ac:chgData name="Benade, Gerdus" userId="15349777-206e-4d7a-8365-52131a346f04" providerId="ADAL" clId="{6D9B4C6D-A241-46DD-ABF2-A2F9A7A72A70}" dt="2025-06-26T16:08:11.687" v="424"/>
          <ac:picMkLst>
            <pc:docMk/>
            <pc:sldMk cId="956194872" sldId="425"/>
            <ac:picMk id="15" creationId="{8DC500CE-E39E-27FC-18AC-41637BCC9B5D}"/>
          </ac:picMkLst>
        </pc:picChg>
        <pc:picChg chg="add mod">
          <ac:chgData name="Benade, Gerdus" userId="15349777-206e-4d7a-8365-52131a346f04" providerId="ADAL" clId="{6D9B4C6D-A241-46DD-ABF2-A2F9A7A72A70}" dt="2025-06-26T16:08:11.687" v="424"/>
          <ac:picMkLst>
            <pc:docMk/>
            <pc:sldMk cId="956194872" sldId="425"/>
            <ac:picMk id="16" creationId="{0A2C6F7D-19D7-827F-E2F4-CDA2E5C0603A}"/>
          </ac:picMkLst>
        </pc:picChg>
        <pc:picChg chg="del">
          <ac:chgData name="Benade, Gerdus" userId="15349777-206e-4d7a-8365-52131a346f04" providerId="ADAL" clId="{6D9B4C6D-A241-46DD-ABF2-A2F9A7A72A70}" dt="2025-06-26T16:08:11.297" v="423" actId="478"/>
          <ac:picMkLst>
            <pc:docMk/>
            <pc:sldMk cId="956194872" sldId="425"/>
            <ac:picMk id="27" creationId="{65F1D134-7F1B-97DA-CD73-AFD78A77BADB}"/>
          </ac:picMkLst>
        </pc:picChg>
        <pc:picChg chg="del">
          <ac:chgData name="Benade, Gerdus" userId="15349777-206e-4d7a-8365-52131a346f04" providerId="ADAL" clId="{6D9B4C6D-A241-46DD-ABF2-A2F9A7A72A70}" dt="2025-06-26T16:08:11.297" v="423" actId="478"/>
          <ac:picMkLst>
            <pc:docMk/>
            <pc:sldMk cId="956194872" sldId="425"/>
            <ac:picMk id="28" creationId="{49B092B7-8B4F-AA91-8836-CE3BE5F7057D}"/>
          </ac:picMkLst>
        </pc:picChg>
        <pc:picChg chg="del">
          <ac:chgData name="Benade, Gerdus" userId="15349777-206e-4d7a-8365-52131a346f04" providerId="ADAL" clId="{6D9B4C6D-A241-46DD-ABF2-A2F9A7A72A70}" dt="2025-06-26T16:08:11.297" v="423" actId="478"/>
          <ac:picMkLst>
            <pc:docMk/>
            <pc:sldMk cId="956194872" sldId="425"/>
            <ac:picMk id="29" creationId="{63EC2B8F-E66B-397C-40C4-58BEBA3AF2DB}"/>
          </ac:picMkLst>
        </pc:picChg>
      </pc:sldChg>
      <pc:sldChg chg="addSp delSp modSp mod">
        <pc:chgData name="Benade, Gerdus" userId="15349777-206e-4d7a-8365-52131a346f04" providerId="ADAL" clId="{6D9B4C6D-A241-46DD-ABF2-A2F9A7A72A70}" dt="2025-06-26T16:08:21.493" v="427"/>
        <pc:sldMkLst>
          <pc:docMk/>
          <pc:sldMk cId="114619220" sldId="426"/>
        </pc:sldMkLst>
        <pc:picChg chg="add del mod">
          <ac:chgData name="Benade, Gerdus" userId="15349777-206e-4d7a-8365-52131a346f04" providerId="ADAL" clId="{6D9B4C6D-A241-46DD-ABF2-A2F9A7A72A70}" dt="2025-06-26T16:08:21.127" v="426" actId="478"/>
          <ac:picMkLst>
            <pc:docMk/>
            <pc:sldMk cId="114619220" sldId="426"/>
            <ac:picMk id="5" creationId="{E1C5CEE5-A0FE-66BD-8C16-51CCB72BCAAA}"/>
          </ac:picMkLst>
        </pc:picChg>
        <pc:picChg chg="add mod">
          <ac:chgData name="Benade, Gerdus" userId="15349777-206e-4d7a-8365-52131a346f04" providerId="ADAL" clId="{6D9B4C6D-A241-46DD-ABF2-A2F9A7A72A70}" dt="2025-06-26T16:08:21.493" v="427"/>
          <ac:picMkLst>
            <pc:docMk/>
            <pc:sldMk cId="114619220" sldId="426"/>
            <ac:picMk id="6" creationId="{B996C24F-6860-E76E-9B93-3C3404EEF094}"/>
          </ac:picMkLst>
        </pc:picChg>
        <pc:picChg chg="add mod">
          <ac:chgData name="Benade, Gerdus" userId="15349777-206e-4d7a-8365-52131a346f04" providerId="ADAL" clId="{6D9B4C6D-A241-46DD-ABF2-A2F9A7A72A70}" dt="2025-06-26T16:08:21.493" v="427"/>
          <ac:picMkLst>
            <pc:docMk/>
            <pc:sldMk cId="114619220" sldId="426"/>
            <ac:picMk id="10" creationId="{44365969-EB01-363B-E520-D35FB13FE82C}"/>
          </ac:picMkLst>
        </pc:picChg>
        <pc:picChg chg="add mod">
          <ac:chgData name="Benade, Gerdus" userId="15349777-206e-4d7a-8365-52131a346f04" providerId="ADAL" clId="{6D9B4C6D-A241-46DD-ABF2-A2F9A7A72A70}" dt="2025-06-26T16:08:21.493" v="427"/>
          <ac:picMkLst>
            <pc:docMk/>
            <pc:sldMk cId="114619220" sldId="426"/>
            <ac:picMk id="11" creationId="{F57D311E-3BD0-9E4F-7CF4-F23CCEA55065}"/>
          </ac:picMkLst>
        </pc:picChg>
        <pc:picChg chg="del">
          <ac:chgData name="Benade, Gerdus" userId="15349777-206e-4d7a-8365-52131a346f04" providerId="ADAL" clId="{6D9B4C6D-A241-46DD-ABF2-A2F9A7A72A70}" dt="2025-06-26T16:08:21.127" v="426" actId="478"/>
          <ac:picMkLst>
            <pc:docMk/>
            <pc:sldMk cId="114619220" sldId="426"/>
            <ac:picMk id="27" creationId="{65F1D134-7F1B-97DA-CD73-AFD78A77BADB}"/>
          </ac:picMkLst>
        </pc:picChg>
        <pc:picChg chg="del">
          <ac:chgData name="Benade, Gerdus" userId="15349777-206e-4d7a-8365-52131a346f04" providerId="ADAL" clId="{6D9B4C6D-A241-46DD-ABF2-A2F9A7A72A70}" dt="2025-06-26T16:08:21.127" v="426" actId="478"/>
          <ac:picMkLst>
            <pc:docMk/>
            <pc:sldMk cId="114619220" sldId="426"/>
            <ac:picMk id="28" creationId="{49B092B7-8B4F-AA91-8836-CE3BE5F7057D}"/>
          </ac:picMkLst>
        </pc:picChg>
        <pc:picChg chg="del">
          <ac:chgData name="Benade, Gerdus" userId="15349777-206e-4d7a-8365-52131a346f04" providerId="ADAL" clId="{6D9B4C6D-A241-46DD-ABF2-A2F9A7A72A70}" dt="2025-06-26T16:08:21.127" v="426" actId="478"/>
          <ac:picMkLst>
            <pc:docMk/>
            <pc:sldMk cId="114619220" sldId="426"/>
            <ac:picMk id="29" creationId="{63EC2B8F-E66B-397C-40C4-58BEBA3AF2DB}"/>
          </ac:picMkLst>
        </pc:picChg>
      </pc:sldChg>
      <pc:sldChg chg="modSp mod ord modAnim">
        <pc:chgData name="Benade, Gerdus" userId="15349777-206e-4d7a-8365-52131a346f04" providerId="ADAL" clId="{6D9B4C6D-A241-46DD-ABF2-A2F9A7A72A70}" dt="2025-06-26T20:54:27.788" v="2072"/>
        <pc:sldMkLst>
          <pc:docMk/>
          <pc:sldMk cId="1498697162" sldId="429"/>
        </pc:sldMkLst>
        <pc:spChg chg="mod">
          <ac:chgData name="Benade, Gerdus" userId="15349777-206e-4d7a-8365-52131a346f04" providerId="ADAL" clId="{6D9B4C6D-A241-46DD-ABF2-A2F9A7A72A70}" dt="2025-06-26T17:19:20.786" v="1320" actId="20577"/>
          <ac:spMkLst>
            <pc:docMk/>
            <pc:sldMk cId="1498697162" sldId="429"/>
            <ac:spMk id="2" creationId="{7F81F6CC-4745-468E-93DC-BEAACFE71612}"/>
          </ac:spMkLst>
        </pc:spChg>
        <pc:spChg chg="mod">
          <ac:chgData name="Benade, Gerdus" userId="15349777-206e-4d7a-8365-52131a346f04" providerId="ADAL" clId="{6D9B4C6D-A241-46DD-ABF2-A2F9A7A72A70}" dt="2025-06-26T17:15:04.611" v="1268" actId="6549"/>
          <ac:spMkLst>
            <pc:docMk/>
            <pc:sldMk cId="1498697162" sldId="429"/>
            <ac:spMk id="3" creationId="{95CA8CA4-7D38-81BE-B676-8A7692EE10C3}"/>
          </ac:spMkLst>
        </pc:spChg>
        <pc:spChg chg="mod">
          <ac:chgData name="Benade, Gerdus" userId="15349777-206e-4d7a-8365-52131a346f04" providerId="ADAL" clId="{6D9B4C6D-A241-46DD-ABF2-A2F9A7A72A70}" dt="2025-06-26T17:18:33.082" v="1319" actId="1076"/>
          <ac:spMkLst>
            <pc:docMk/>
            <pc:sldMk cId="1498697162" sldId="429"/>
            <ac:spMk id="10" creationId="{287EC3B8-1463-9FD5-8109-195ED3E8C32C}"/>
          </ac:spMkLst>
        </pc:spChg>
        <pc:spChg chg="mod">
          <ac:chgData name="Benade, Gerdus" userId="15349777-206e-4d7a-8365-52131a346f04" providerId="ADAL" clId="{6D9B4C6D-A241-46DD-ABF2-A2F9A7A72A70}" dt="2025-06-26T17:23:27.134" v="1476" actId="14100"/>
          <ac:spMkLst>
            <pc:docMk/>
            <pc:sldMk cId="1498697162" sldId="429"/>
            <ac:spMk id="14" creationId="{DC8C70AA-96CB-E5B8-2253-BFB9CF22C419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0" creationId="{69BA51A0-9F38-3A40-22BB-037DA2D35C77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8" creationId="{AEBF896C-CBB2-85B3-CBA5-DF751D60AAF3}"/>
          </ac:spMkLst>
        </pc:sp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15" creationId="{A64984EC-F7CF-8E85-505D-E1C8AD9DA0CA}"/>
          </ac:cxnSpMkLst>
        </pc:cxn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mod modShow">
        <pc:chgData name="Benade, Gerdus" userId="15349777-206e-4d7a-8365-52131a346f04" providerId="ADAL" clId="{6D9B4C6D-A241-46DD-ABF2-A2F9A7A72A70}" dt="2025-06-26T17:32:19.425" v="1653" actId="729"/>
        <pc:sldMkLst>
          <pc:docMk/>
          <pc:sldMk cId="3506786709" sldId="430"/>
        </pc:sldMkLst>
      </pc:sldChg>
      <pc:sldChg chg="del">
        <pc:chgData name="Benade, Gerdus" userId="15349777-206e-4d7a-8365-52131a346f04" providerId="ADAL" clId="{6D9B4C6D-A241-46DD-ABF2-A2F9A7A72A70}" dt="2025-06-26T16:09:43.607" v="432" actId="47"/>
        <pc:sldMkLst>
          <pc:docMk/>
          <pc:sldMk cId="3814794377" sldId="431"/>
        </pc:sldMkLst>
      </pc:sldChg>
      <pc:sldChg chg="addSp delSp modSp mod">
        <pc:chgData name="Benade, Gerdus" userId="15349777-206e-4d7a-8365-52131a346f04" providerId="ADAL" clId="{6D9B4C6D-A241-46DD-ABF2-A2F9A7A72A70}" dt="2025-06-26T16:07:28.386" v="415" actId="478"/>
        <pc:sldMkLst>
          <pc:docMk/>
          <pc:sldMk cId="3043295047" sldId="452"/>
        </pc:sldMkLst>
        <pc:picChg chg="del">
          <ac:chgData name="Benade, Gerdus" userId="15349777-206e-4d7a-8365-52131a346f04" providerId="ADAL" clId="{6D9B4C6D-A241-46DD-ABF2-A2F9A7A72A70}" dt="2025-06-26T16:07:23.317" v="413" actId="478"/>
          <ac:picMkLst>
            <pc:docMk/>
            <pc:sldMk cId="3043295047" sldId="452"/>
            <ac:picMk id="4" creationId="{FEA42E9D-9528-3CB5-C0EC-35B1799E40CD}"/>
          </ac:picMkLst>
        </pc:picChg>
        <pc:picChg chg="del">
          <ac:chgData name="Benade, Gerdus" userId="15349777-206e-4d7a-8365-52131a346f04" providerId="ADAL" clId="{6D9B4C6D-A241-46DD-ABF2-A2F9A7A72A70}" dt="2025-06-26T16:07:28.386" v="415" actId="478"/>
          <ac:picMkLst>
            <pc:docMk/>
            <pc:sldMk cId="3043295047" sldId="452"/>
            <ac:picMk id="5" creationId="{5B37472D-9C0E-2AB8-8B7C-F5EEF1EB36D6}"/>
          </ac:picMkLst>
        </pc:picChg>
        <pc:picChg chg="del">
          <ac:chgData name="Benade, Gerdus" userId="15349777-206e-4d7a-8365-52131a346f04" providerId="ADAL" clId="{6D9B4C6D-A241-46DD-ABF2-A2F9A7A72A70}" dt="2025-06-26T16:07:25.647" v="414" actId="478"/>
          <ac:picMkLst>
            <pc:docMk/>
            <pc:sldMk cId="3043295047" sldId="452"/>
            <ac:picMk id="6" creationId="{07134A15-EA6C-8A97-7793-CB664BA40298}"/>
          </ac:picMkLst>
        </pc:picChg>
        <pc:picChg chg="add mod">
          <ac:chgData name="Benade, Gerdus" userId="15349777-206e-4d7a-8365-52131a346f04" providerId="ADAL" clId="{6D9B4C6D-A241-46DD-ABF2-A2F9A7A72A70}" dt="2025-06-26T16:07:18.458" v="412"/>
          <ac:picMkLst>
            <pc:docMk/>
            <pc:sldMk cId="3043295047" sldId="452"/>
            <ac:picMk id="10" creationId="{838C8962-9D6A-9743-0FE1-3CDE162B6A3B}"/>
          </ac:picMkLst>
        </pc:picChg>
        <pc:picChg chg="add mod">
          <ac:chgData name="Benade, Gerdus" userId="15349777-206e-4d7a-8365-52131a346f04" providerId="ADAL" clId="{6D9B4C6D-A241-46DD-ABF2-A2F9A7A72A70}" dt="2025-06-26T16:07:18.458" v="412"/>
          <ac:picMkLst>
            <pc:docMk/>
            <pc:sldMk cId="3043295047" sldId="452"/>
            <ac:picMk id="11" creationId="{641D45CE-020B-EDB1-D4C1-A5994E0E8EE2}"/>
          </ac:picMkLst>
        </pc:picChg>
        <pc:picChg chg="add mod">
          <ac:chgData name="Benade, Gerdus" userId="15349777-206e-4d7a-8365-52131a346f04" providerId="ADAL" clId="{6D9B4C6D-A241-46DD-ABF2-A2F9A7A72A70}" dt="2025-06-26T16:07:18.458" v="412"/>
          <ac:picMkLst>
            <pc:docMk/>
            <pc:sldMk cId="3043295047" sldId="452"/>
            <ac:picMk id="12" creationId="{B9802B07-F1CB-C61C-7418-60F78CA9E47D}"/>
          </ac:picMkLst>
        </pc:picChg>
      </pc:sldChg>
      <pc:sldChg chg="addSp delSp modSp mod">
        <pc:chgData name="Benade, Gerdus" userId="15349777-206e-4d7a-8365-52131a346f04" providerId="ADAL" clId="{6D9B4C6D-A241-46DD-ABF2-A2F9A7A72A70}" dt="2025-06-26T16:08:32.156" v="429"/>
        <pc:sldMkLst>
          <pc:docMk/>
          <pc:sldMk cId="2119340271" sldId="453"/>
        </pc:sldMkLst>
        <pc:picChg chg="add mod">
          <ac:chgData name="Benade, Gerdus" userId="15349777-206e-4d7a-8365-52131a346f04" providerId="ADAL" clId="{6D9B4C6D-A241-46DD-ABF2-A2F9A7A72A70}" dt="2025-06-26T16:08:32.156" v="429"/>
          <ac:picMkLst>
            <pc:docMk/>
            <pc:sldMk cId="2119340271" sldId="453"/>
            <ac:picMk id="4" creationId="{8FB74C72-B45D-80D2-E921-FEE7C6E22918}"/>
          </ac:picMkLst>
        </pc:picChg>
        <pc:picChg chg="add mod">
          <ac:chgData name="Benade, Gerdus" userId="15349777-206e-4d7a-8365-52131a346f04" providerId="ADAL" clId="{6D9B4C6D-A241-46DD-ABF2-A2F9A7A72A70}" dt="2025-06-26T16:08:32.156" v="429"/>
          <ac:picMkLst>
            <pc:docMk/>
            <pc:sldMk cId="2119340271" sldId="453"/>
            <ac:picMk id="5" creationId="{230A57F7-94AF-154C-D493-6DFF8E6A42F8}"/>
          </ac:picMkLst>
        </pc:picChg>
        <pc:picChg chg="add mod">
          <ac:chgData name="Benade, Gerdus" userId="15349777-206e-4d7a-8365-52131a346f04" providerId="ADAL" clId="{6D9B4C6D-A241-46DD-ABF2-A2F9A7A72A70}" dt="2025-06-26T16:08:32.156" v="429"/>
          <ac:picMkLst>
            <pc:docMk/>
            <pc:sldMk cId="2119340271" sldId="453"/>
            <ac:picMk id="6" creationId="{2BB03C42-74D1-19AB-99CF-FDBD0138C202}"/>
          </ac:picMkLst>
        </pc:picChg>
        <pc:picChg chg="del">
          <ac:chgData name="Benade, Gerdus" userId="15349777-206e-4d7a-8365-52131a346f04" providerId="ADAL" clId="{6D9B4C6D-A241-46DD-ABF2-A2F9A7A72A70}" dt="2025-06-26T16:08:31.516" v="428" actId="478"/>
          <ac:picMkLst>
            <pc:docMk/>
            <pc:sldMk cId="2119340271" sldId="453"/>
            <ac:picMk id="27" creationId="{65F1D134-7F1B-97DA-CD73-AFD78A77BADB}"/>
          </ac:picMkLst>
        </pc:picChg>
        <pc:picChg chg="del">
          <ac:chgData name="Benade, Gerdus" userId="15349777-206e-4d7a-8365-52131a346f04" providerId="ADAL" clId="{6D9B4C6D-A241-46DD-ABF2-A2F9A7A72A70}" dt="2025-06-26T16:08:31.516" v="428" actId="478"/>
          <ac:picMkLst>
            <pc:docMk/>
            <pc:sldMk cId="2119340271" sldId="453"/>
            <ac:picMk id="28" creationId="{49B092B7-8B4F-AA91-8836-CE3BE5F7057D}"/>
          </ac:picMkLst>
        </pc:picChg>
        <pc:picChg chg="del">
          <ac:chgData name="Benade, Gerdus" userId="15349777-206e-4d7a-8365-52131a346f04" providerId="ADAL" clId="{6D9B4C6D-A241-46DD-ABF2-A2F9A7A72A70}" dt="2025-06-26T16:08:31.516" v="428" actId="478"/>
          <ac:picMkLst>
            <pc:docMk/>
            <pc:sldMk cId="2119340271" sldId="453"/>
            <ac:picMk id="29" creationId="{63EC2B8F-E66B-397C-40C4-58BEBA3AF2DB}"/>
          </ac:picMkLst>
        </pc:picChg>
      </pc:sldChg>
      <pc:sldChg chg="del">
        <pc:chgData name="Benade, Gerdus" userId="15349777-206e-4d7a-8365-52131a346f04" providerId="ADAL" clId="{6D9B4C6D-A241-46DD-ABF2-A2F9A7A72A70}" dt="2025-06-26T10:32:47.444" v="222" actId="47"/>
        <pc:sldMkLst>
          <pc:docMk/>
          <pc:sldMk cId="2867344331" sldId="454"/>
        </pc:sldMkLst>
      </pc:sldChg>
      <pc:sldChg chg="addSp delSp modSp mod">
        <pc:chgData name="Benade, Gerdus" userId="15349777-206e-4d7a-8365-52131a346f04" providerId="ADAL" clId="{6D9B4C6D-A241-46DD-ABF2-A2F9A7A72A70}" dt="2025-06-26T16:07:45.765" v="420"/>
        <pc:sldMkLst>
          <pc:docMk/>
          <pc:sldMk cId="821136934" sldId="457"/>
        </pc:sldMkLst>
        <pc:picChg chg="add mod">
          <ac:chgData name="Benade, Gerdus" userId="15349777-206e-4d7a-8365-52131a346f04" providerId="ADAL" clId="{6D9B4C6D-A241-46DD-ABF2-A2F9A7A72A70}" dt="2025-06-26T16:07:45.765" v="420"/>
          <ac:picMkLst>
            <pc:docMk/>
            <pc:sldMk cId="821136934" sldId="457"/>
            <ac:picMk id="4" creationId="{E923F4D7-4D33-E2E5-895A-8C850B37DCDF}"/>
          </ac:picMkLst>
        </pc:picChg>
        <pc:picChg chg="add mod">
          <ac:chgData name="Benade, Gerdus" userId="15349777-206e-4d7a-8365-52131a346f04" providerId="ADAL" clId="{6D9B4C6D-A241-46DD-ABF2-A2F9A7A72A70}" dt="2025-06-26T16:07:45.765" v="420"/>
          <ac:picMkLst>
            <pc:docMk/>
            <pc:sldMk cId="821136934" sldId="457"/>
            <ac:picMk id="5" creationId="{EAB2B2AD-C82A-283E-F331-B09B31D097EA}"/>
          </ac:picMkLst>
        </pc:picChg>
        <pc:picChg chg="add mod">
          <ac:chgData name="Benade, Gerdus" userId="15349777-206e-4d7a-8365-52131a346f04" providerId="ADAL" clId="{6D9B4C6D-A241-46DD-ABF2-A2F9A7A72A70}" dt="2025-06-26T16:07:45.765" v="420"/>
          <ac:picMkLst>
            <pc:docMk/>
            <pc:sldMk cId="821136934" sldId="457"/>
            <ac:picMk id="6" creationId="{4C724FD7-EB71-8B43-9231-53067DBAE7CA}"/>
          </ac:picMkLst>
        </pc:picChg>
        <pc:picChg chg="del">
          <ac:chgData name="Benade, Gerdus" userId="15349777-206e-4d7a-8365-52131a346f04" providerId="ADAL" clId="{6D9B4C6D-A241-46DD-ABF2-A2F9A7A72A70}" dt="2025-06-26T16:07:44.917" v="419" actId="478"/>
          <ac:picMkLst>
            <pc:docMk/>
            <pc:sldMk cId="821136934" sldId="457"/>
            <ac:picMk id="27" creationId="{65F1D134-7F1B-97DA-CD73-AFD78A77BADB}"/>
          </ac:picMkLst>
        </pc:picChg>
        <pc:picChg chg="del">
          <ac:chgData name="Benade, Gerdus" userId="15349777-206e-4d7a-8365-52131a346f04" providerId="ADAL" clId="{6D9B4C6D-A241-46DD-ABF2-A2F9A7A72A70}" dt="2025-06-26T16:07:44.917" v="419" actId="478"/>
          <ac:picMkLst>
            <pc:docMk/>
            <pc:sldMk cId="821136934" sldId="457"/>
            <ac:picMk id="28" creationId="{49B092B7-8B4F-AA91-8836-CE3BE5F7057D}"/>
          </ac:picMkLst>
        </pc:picChg>
        <pc:picChg chg="del">
          <ac:chgData name="Benade, Gerdus" userId="15349777-206e-4d7a-8365-52131a346f04" providerId="ADAL" clId="{6D9B4C6D-A241-46DD-ABF2-A2F9A7A72A70}" dt="2025-06-26T16:07:44.917" v="419" actId="478"/>
          <ac:picMkLst>
            <pc:docMk/>
            <pc:sldMk cId="821136934" sldId="457"/>
            <ac:picMk id="29" creationId="{63EC2B8F-E66B-397C-40C4-58BEBA3AF2DB}"/>
          </ac:picMkLst>
        </pc:picChg>
      </pc:sldChg>
      <pc:sldChg chg="modSp mod">
        <pc:chgData name="Benade, Gerdus" userId="15349777-206e-4d7a-8365-52131a346f04" providerId="ADAL" clId="{6D9B4C6D-A241-46DD-ABF2-A2F9A7A72A70}" dt="2025-06-26T21:16:41.019" v="2145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6D9B4C6D-A241-46DD-ABF2-A2F9A7A72A70}" dt="2025-06-26T21:16:41.019" v="2145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6D9B4C6D-A241-46DD-ABF2-A2F9A7A72A70}" dt="2025-06-26T16:09:57.521" v="433" actId="47"/>
        <pc:sldMkLst>
          <pc:docMk/>
          <pc:sldMk cId="1666216278" sldId="459"/>
        </pc:sldMkLst>
      </pc:sldChg>
      <pc:sldChg chg="del">
        <pc:chgData name="Benade, Gerdus" userId="15349777-206e-4d7a-8365-52131a346f04" providerId="ADAL" clId="{6D9B4C6D-A241-46DD-ABF2-A2F9A7A72A70}" dt="2025-06-26T16:11:50.026" v="441" actId="47"/>
        <pc:sldMkLst>
          <pc:docMk/>
          <pc:sldMk cId="3449909176" sldId="460"/>
        </pc:sldMkLst>
      </pc:sldChg>
      <pc:sldChg chg="addSp delSp modSp mod delAnim modAnim modShow">
        <pc:chgData name="Benade, Gerdus" userId="15349777-206e-4d7a-8365-52131a346f04" providerId="ADAL" clId="{6D9B4C6D-A241-46DD-ABF2-A2F9A7A72A70}" dt="2025-06-26T17:49:24.658" v="1998" actId="729"/>
        <pc:sldMkLst>
          <pc:docMk/>
          <pc:sldMk cId="4239996883" sldId="462"/>
        </pc:sldMkLst>
        <pc:spChg chg="mod">
          <ac:chgData name="Benade, Gerdus" userId="15349777-206e-4d7a-8365-52131a346f04" providerId="ADAL" clId="{6D9B4C6D-A241-46DD-ABF2-A2F9A7A72A70}" dt="2025-06-26T17:35:06.430" v="1723" actId="5793"/>
          <ac:spMkLst>
            <pc:docMk/>
            <pc:sldMk cId="4239996883" sldId="462"/>
            <ac:spMk id="3" creationId="{EB9742E6-3710-13C0-4AEC-2B6DFC6DC51E}"/>
          </ac:spMkLst>
        </pc:spChg>
        <pc:spChg chg="add mod">
          <ac:chgData name="Benade, Gerdus" userId="15349777-206e-4d7a-8365-52131a346f04" providerId="ADAL" clId="{6D9B4C6D-A241-46DD-ABF2-A2F9A7A72A70}" dt="2025-06-26T17:40:39.064" v="1896" actId="14100"/>
          <ac:spMkLst>
            <pc:docMk/>
            <pc:sldMk cId="4239996883" sldId="462"/>
            <ac:spMk id="4" creationId="{3CCD1184-E8D4-1C47-F438-56AD163C68D9}"/>
          </ac:spMkLst>
        </pc:spChg>
        <pc:spChg chg="add del mod">
          <ac:chgData name="Benade, Gerdus" userId="15349777-206e-4d7a-8365-52131a346f04" providerId="ADAL" clId="{6D9B4C6D-A241-46DD-ABF2-A2F9A7A72A70}" dt="2025-06-26T17:39:52.318" v="1874" actId="478"/>
          <ac:spMkLst>
            <pc:docMk/>
            <pc:sldMk cId="4239996883" sldId="462"/>
            <ac:spMk id="8" creationId="{94C81893-3D36-D247-8DCB-97BEB120B6D3}"/>
          </ac:spMkLst>
        </pc:spChg>
        <pc:spChg chg="add del mod">
          <ac:chgData name="Benade, Gerdus" userId="15349777-206e-4d7a-8365-52131a346f04" providerId="ADAL" clId="{6D9B4C6D-A241-46DD-ABF2-A2F9A7A72A70}" dt="2025-06-26T17:39:52.318" v="1874" actId="478"/>
          <ac:spMkLst>
            <pc:docMk/>
            <pc:sldMk cId="4239996883" sldId="462"/>
            <ac:spMk id="9" creationId="{EFB78073-469A-B34D-F4DC-ED78D445000F}"/>
          </ac:spMkLst>
        </pc:spChg>
        <pc:spChg chg="add del mod">
          <ac:chgData name="Benade, Gerdus" userId="15349777-206e-4d7a-8365-52131a346f04" providerId="ADAL" clId="{6D9B4C6D-A241-46DD-ABF2-A2F9A7A72A70}" dt="2025-06-26T17:39:52.318" v="1874" actId="478"/>
          <ac:spMkLst>
            <pc:docMk/>
            <pc:sldMk cId="4239996883" sldId="462"/>
            <ac:spMk id="12" creationId="{4288353C-C24F-32B8-149D-4434F161B034}"/>
          </ac:spMkLst>
        </pc:spChg>
        <pc:spChg chg="add del mod">
          <ac:chgData name="Benade, Gerdus" userId="15349777-206e-4d7a-8365-52131a346f04" providerId="ADAL" clId="{6D9B4C6D-A241-46DD-ABF2-A2F9A7A72A70}" dt="2025-06-26T17:39:52.318" v="1874" actId="478"/>
          <ac:spMkLst>
            <pc:docMk/>
            <pc:sldMk cId="4239996883" sldId="462"/>
            <ac:spMk id="13" creationId="{C82D6E79-CCE7-9E26-1962-20B107F22F5A}"/>
          </ac:spMkLst>
        </pc:spChg>
        <pc:spChg chg="add del mod">
          <ac:chgData name="Benade, Gerdus" userId="15349777-206e-4d7a-8365-52131a346f04" providerId="ADAL" clId="{6D9B4C6D-A241-46DD-ABF2-A2F9A7A72A70}" dt="2025-06-26T17:39:52.318" v="1874" actId="478"/>
          <ac:spMkLst>
            <pc:docMk/>
            <pc:sldMk cId="4239996883" sldId="462"/>
            <ac:spMk id="14" creationId="{5038DC96-A14A-A059-4990-7EA57E6A585B}"/>
          </ac:spMkLst>
        </pc:spChg>
        <pc:spChg chg="add del mod">
          <ac:chgData name="Benade, Gerdus" userId="15349777-206e-4d7a-8365-52131a346f04" providerId="ADAL" clId="{6D9B4C6D-A241-46DD-ABF2-A2F9A7A72A70}" dt="2025-06-26T17:39:52.318" v="1874" actId="478"/>
          <ac:spMkLst>
            <pc:docMk/>
            <pc:sldMk cId="4239996883" sldId="462"/>
            <ac:spMk id="15" creationId="{560423F9-01D1-A2F2-D263-CCB3DC5DC7CB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16" creationId="{19FC091A-622E-641F-B595-F5CDD5A32014}"/>
          </ac:spMkLst>
        </pc:spChg>
        <pc:spChg chg="del mod">
          <ac:chgData name="Benade, Gerdus" userId="15349777-206e-4d7a-8365-52131a346f04" providerId="ADAL" clId="{6D9B4C6D-A241-46DD-ABF2-A2F9A7A72A70}" dt="2025-06-26T17:43:31.656" v="1969" actId="478"/>
          <ac:spMkLst>
            <pc:docMk/>
            <pc:sldMk cId="4239996883" sldId="462"/>
            <ac:spMk id="17" creationId="{1CD351D7-73AE-C06A-F4AB-814212A52C05}"/>
          </ac:spMkLst>
        </pc:spChg>
        <pc:spChg chg="del">
          <ac:chgData name="Benade, Gerdus" userId="15349777-206e-4d7a-8365-52131a346f04" providerId="ADAL" clId="{6D9B4C6D-A241-46DD-ABF2-A2F9A7A72A70}" dt="2025-06-26T17:35:20.010" v="1724" actId="478"/>
          <ac:spMkLst>
            <pc:docMk/>
            <pc:sldMk cId="4239996883" sldId="462"/>
            <ac:spMk id="18" creationId="{CE2C98A9-84B1-AC4D-87DA-2E676F52939D}"/>
          </ac:spMkLst>
        </pc:spChg>
        <pc:spChg chg="del">
          <ac:chgData name="Benade, Gerdus" userId="15349777-206e-4d7a-8365-52131a346f04" providerId="ADAL" clId="{6D9B4C6D-A241-46DD-ABF2-A2F9A7A72A70}" dt="2025-06-26T17:35:20.010" v="1724" actId="478"/>
          <ac:spMkLst>
            <pc:docMk/>
            <pc:sldMk cId="4239996883" sldId="462"/>
            <ac:spMk id="22" creationId="{D434B3F7-4776-7D58-2E21-8F9C8BC987C7}"/>
          </ac:spMkLst>
        </pc:spChg>
        <pc:spChg chg="del">
          <ac:chgData name="Benade, Gerdus" userId="15349777-206e-4d7a-8365-52131a346f04" providerId="ADAL" clId="{6D9B4C6D-A241-46DD-ABF2-A2F9A7A72A70}" dt="2025-06-26T17:35:20.010" v="1724" actId="478"/>
          <ac:spMkLst>
            <pc:docMk/>
            <pc:sldMk cId="4239996883" sldId="462"/>
            <ac:spMk id="23" creationId="{198D478B-50B6-16F0-5EB7-388D1BCB1E5D}"/>
          </ac:spMkLst>
        </pc:spChg>
        <pc:spChg chg="del">
          <ac:chgData name="Benade, Gerdus" userId="15349777-206e-4d7a-8365-52131a346f04" providerId="ADAL" clId="{6D9B4C6D-A241-46DD-ABF2-A2F9A7A72A70}" dt="2025-06-26T17:35:20.010" v="1724" actId="478"/>
          <ac:spMkLst>
            <pc:docMk/>
            <pc:sldMk cId="4239996883" sldId="462"/>
            <ac:spMk id="26" creationId="{38F94E01-9FF7-2F14-0E25-B073A10A5988}"/>
          </ac:spMkLst>
        </pc:spChg>
        <pc:spChg chg="del">
          <ac:chgData name="Benade, Gerdus" userId="15349777-206e-4d7a-8365-52131a346f04" providerId="ADAL" clId="{6D9B4C6D-A241-46DD-ABF2-A2F9A7A72A70}" dt="2025-06-26T17:35:20.010" v="1724" actId="478"/>
          <ac:spMkLst>
            <pc:docMk/>
            <pc:sldMk cId="4239996883" sldId="462"/>
            <ac:spMk id="27" creationId="{1E716F53-5899-9879-02C7-AEC4BD84A334}"/>
          </ac:spMkLst>
        </pc:spChg>
        <pc:spChg chg="del">
          <ac:chgData name="Benade, Gerdus" userId="15349777-206e-4d7a-8365-52131a346f04" providerId="ADAL" clId="{6D9B4C6D-A241-46DD-ABF2-A2F9A7A72A70}" dt="2025-06-26T17:35:20.010" v="1724" actId="478"/>
          <ac:spMkLst>
            <pc:docMk/>
            <pc:sldMk cId="4239996883" sldId="462"/>
            <ac:spMk id="28" creationId="{036B43CB-3C10-5B78-6C70-710A533D6832}"/>
          </ac:spMkLst>
        </pc:spChg>
        <pc:spChg chg="del">
          <ac:chgData name="Benade, Gerdus" userId="15349777-206e-4d7a-8365-52131a346f04" providerId="ADAL" clId="{6D9B4C6D-A241-46DD-ABF2-A2F9A7A72A70}" dt="2025-06-26T17:35:20.010" v="1724" actId="478"/>
          <ac:spMkLst>
            <pc:docMk/>
            <pc:sldMk cId="4239996883" sldId="462"/>
            <ac:spMk id="29" creationId="{DCD69587-677A-CB40-0912-B5ACBB2844E3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0" creationId="{A12AADA6-A75E-9688-6AB6-0FE4D9EB2766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1" creationId="{F960A424-19D6-F1E0-D5C3-D7E14EDFFAE5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2" creationId="{8924653C-12DB-6EC2-3C74-A6A53AF185B2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3" creationId="{82C6A1F3-4FFD-EBC1-4C0A-19631248B852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4" creationId="{E4F6D8FC-2423-A402-EA4E-1523CB24B645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5" creationId="{A2E5B6D6-5182-960B-AB98-426FED63C8AE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6" creationId="{9A8D10C4-988E-BB44-84EE-3D28007DDB05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7" creationId="{A4F8D43C-3A90-C610-B2B5-DDA5B31C6B60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8" creationId="{ED1E40EC-B9C2-917C-4481-90A94F19A4EC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39" creationId="{A0A33C6E-6185-2C2C-A497-7E8F96C62746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40" creationId="{C29F0574-C0F3-6F94-332F-BBCDD92EA13A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41" creationId="{BAFF54EA-12BA-70C4-CEE3-BE2C6D9926A7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42" creationId="{061DED9E-82BE-95AF-2AFA-2D62490D7E5A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43" creationId="{878F9090-12B4-9E97-2D7A-11CBCA8D29BC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44" creationId="{67F6D94E-F79C-E6A3-4ABA-5AE8F81A51D9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45" creationId="{D9D6DD0A-4CA4-6C91-3875-3B5B03CD4607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46" creationId="{20592A8B-675F-C720-6510-59B0DD262C0B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47" creationId="{6EE5DC92-5283-9B6D-1C6A-30A7746C20E6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51" creationId="{2797ABCC-51CB-94BA-1244-BB5D0F399719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52" creationId="{E303BB3B-79C0-22C1-E6B2-8F02F5E20E77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53" creationId="{FD88ADEC-6D68-5BF2-7ECA-A43BB1D569B6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54" creationId="{5330BFE1-6BC0-4F23-CE3B-F28F58E1579A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55" creationId="{74D37781-FB59-A022-FE1E-ABBCB6E39001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56" creationId="{CD8196A2-3D53-6B9F-9555-6B1E712229CE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57" creationId="{F71FBF3A-6B21-0A45-12AC-075606A0727C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58" creationId="{4875FE56-8769-7EC0-F46A-B2DE737A5B1B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59" creationId="{F3DEE12D-AE7F-FD3D-ABEA-4FA5E9A3CFB9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60" creationId="{CDD47A07-7CAF-1AAF-FD07-2EDBE23DD8C4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61" creationId="{3C35D910-1A36-D2E5-2D0E-96980C7A28A5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62" creationId="{38138F65-0505-08A1-8990-446984441A45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63" creationId="{108D7F0F-0F26-7F91-26F5-06FF90E5AF35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64" creationId="{6FDF456F-F7E5-4082-A5ED-74F249612F73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65" creationId="{1927950D-D5C5-8FD0-EA70-E259AD38C16F}"/>
          </ac:spMkLst>
        </pc:spChg>
        <pc:spChg chg="add mod">
          <ac:chgData name="Benade, Gerdus" userId="15349777-206e-4d7a-8365-52131a346f04" providerId="ADAL" clId="{6D9B4C6D-A241-46DD-ABF2-A2F9A7A72A70}" dt="2025-06-26T17:39:39.735" v="1872" actId="1076"/>
          <ac:spMkLst>
            <pc:docMk/>
            <pc:sldMk cId="4239996883" sldId="462"/>
            <ac:spMk id="66" creationId="{B14D9FDF-92EA-E0B0-EC92-8F9CD48A7C86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67" creationId="{6AFF47FF-2E24-EBF9-BCEB-6CCA77E43E07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68" creationId="{803CD753-7427-8986-FF10-CF327083AA4B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69" creationId="{94341005-5725-A588-D4BB-0F50EB55DDCF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0" creationId="{1AC9B8CB-7D39-D67F-FC77-5AA56975AF26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1" creationId="{987B4B94-5F9A-9C1C-A6DE-8B29E7E660C6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2" creationId="{CCAC0C98-2801-1A8C-6DB0-37D43A6DE99D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3" creationId="{F3EBE1A9-2788-E360-CB36-41842BBA673F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4" creationId="{8A57111E-61C3-B4AB-4F3B-7C7FEC42EA9D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5" creationId="{DD7B1CBA-A2B4-4C15-910B-567B7C9BF4CF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6" creationId="{23175A59-87A8-4832-A311-510BF5C386CC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7" creationId="{442359D8-62A6-ECDD-014D-D1C1A94D2D24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8" creationId="{696FC80B-0E1C-79C5-C3F1-B524C3F03AE4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9" creationId="{A6ECF6F7-588E-C356-7206-39C998E7A9DC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0" creationId="{619C3326-0869-C53C-C80C-948E4ADB3CAF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1" creationId="{B988AF3C-704F-0771-53BF-01D21C14F306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2" creationId="{5628B254-5ACF-067A-C8E8-1D930144C262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3" creationId="{923417B2-E25B-3847-5981-86A0D94A9C90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4" creationId="{8EBA8B5C-1153-76F9-9542-4D5ADB49BC4A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5" creationId="{3CD7CEA3-925C-7E8F-ADFB-9C786E59E9F0}"/>
          </ac:spMkLst>
        </pc:spChg>
        <pc:spChg chg="add del mod">
          <ac:chgData name="Benade, Gerdus" userId="15349777-206e-4d7a-8365-52131a346f04" providerId="ADAL" clId="{6D9B4C6D-A241-46DD-ABF2-A2F9A7A72A70}" dt="2025-06-26T17:44:16.543" v="1970" actId="478"/>
          <ac:spMkLst>
            <pc:docMk/>
            <pc:sldMk cId="4239996883" sldId="462"/>
            <ac:spMk id="89" creationId="{B91D7BB2-00BC-6F43-8FE5-E682C7CD3622}"/>
          </ac:spMkLst>
        </pc:spChg>
        <pc:spChg chg="add del mod">
          <ac:chgData name="Benade, Gerdus" userId="15349777-206e-4d7a-8365-52131a346f04" providerId="ADAL" clId="{6D9B4C6D-A241-46DD-ABF2-A2F9A7A72A70}" dt="2025-06-26T17:44:16.543" v="1970" actId="478"/>
          <ac:spMkLst>
            <pc:docMk/>
            <pc:sldMk cId="4239996883" sldId="462"/>
            <ac:spMk id="90" creationId="{3612E2D5-A130-D8D8-AB35-1D2161330A21}"/>
          </ac:spMkLst>
        </pc:spChg>
        <pc:spChg chg="add del mod">
          <ac:chgData name="Benade, Gerdus" userId="15349777-206e-4d7a-8365-52131a346f04" providerId="ADAL" clId="{6D9B4C6D-A241-46DD-ABF2-A2F9A7A72A70}" dt="2025-06-26T17:44:16.543" v="1970" actId="478"/>
          <ac:spMkLst>
            <pc:docMk/>
            <pc:sldMk cId="4239996883" sldId="462"/>
            <ac:spMk id="91" creationId="{142E63F3-3267-2AB1-98D4-FC44C0DA4DE4}"/>
          </ac:spMkLst>
        </pc:spChg>
        <pc:spChg chg="add del mod">
          <ac:chgData name="Benade, Gerdus" userId="15349777-206e-4d7a-8365-52131a346f04" providerId="ADAL" clId="{6D9B4C6D-A241-46DD-ABF2-A2F9A7A72A70}" dt="2025-06-26T17:44:16.543" v="1970" actId="478"/>
          <ac:spMkLst>
            <pc:docMk/>
            <pc:sldMk cId="4239996883" sldId="462"/>
            <ac:spMk id="92" creationId="{75D330C2-7186-D513-2297-C216BF087452}"/>
          </ac:spMkLst>
        </pc:spChg>
        <pc:spChg chg="add del mod">
          <ac:chgData name="Benade, Gerdus" userId="15349777-206e-4d7a-8365-52131a346f04" providerId="ADAL" clId="{6D9B4C6D-A241-46DD-ABF2-A2F9A7A72A70}" dt="2025-06-26T17:44:16.543" v="1970" actId="478"/>
          <ac:spMkLst>
            <pc:docMk/>
            <pc:sldMk cId="4239996883" sldId="462"/>
            <ac:spMk id="93" creationId="{44FAADF8-123A-1BA1-3032-28FC96FA88ED}"/>
          </ac:spMkLst>
        </pc:spChg>
        <pc:spChg chg="add del mod">
          <ac:chgData name="Benade, Gerdus" userId="15349777-206e-4d7a-8365-52131a346f04" providerId="ADAL" clId="{6D9B4C6D-A241-46DD-ABF2-A2F9A7A72A70}" dt="2025-06-26T17:44:16.543" v="1970" actId="478"/>
          <ac:spMkLst>
            <pc:docMk/>
            <pc:sldMk cId="4239996883" sldId="462"/>
            <ac:spMk id="94" creationId="{BD5239FB-1D61-0226-B53C-FEC010E45E99}"/>
          </ac:spMkLst>
        </pc:spChg>
        <pc:spChg chg="add del mod">
          <ac:chgData name="Benade, Gerdus" userId="15349777-206e-4d7a-8365-52131a346f04" providerId="ADAL" clId="{6D9B4C6D-A241-46DD-ABF2-A2F9A7A72A70}" dt="2025-06-26T17:44:16.543" v="1970" actId="478"/>
          <ac:spMkLst>
            <pc:docMk/>
            <pc:sldMk cId="4239996883" sldId="462"/>
            <ac:spMk id="95" creationId="{1F78EE58-0BA9-B14B-860F-8D88CEEA37EA}"/>
          </ac:spMkLst>
        </pc:spChg>
        <pc:spChg chg="add del mod">
          <ac:chgData name="Benade, Gerdus" userId="15349777-206e-4d7a-8365-52131a346f04" providerId="ADAL" clId="{6D9B4C6D-A241-46DD-ABF2-A2F9A7A72A70}" dt="2025-06-26T17:44:16.543" v="1970" actId="478"/>
          <ac:spMkLst>
            <pc:docMk/>
            <pc:sldMk cId="4239996883" sldId="462"/>
            <ac:spMk id="96" creationId="{57717565-A0AB-E93B-6DE3-EC7A05489FDC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97" creationId="{345BB0E5-FE1A-0B8B-E206-5ABB08E12310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98" creationId="{8ADB2938-B20E-5389-0298-21DB372FCFEB}"/>
          </ac:spMkLst>
        </pc:spChg>
        <pc:spChg chg="add del mod">
          <ac:chgData name="Benade, Gerdus" userId="15349777-206e-4d7a-8365-52131a346f04" providerId="ADAL" clId="{6D9B4C6D-A241-46DD-ABF2-A2F9A7A72A70}" dt="2025-06-26T17:44:21.468" v="1971" actId="478"/>
          <ac:spMkLst>
            <pc:docMk/>
            <pc:sldMk cId="4239996883" sldId="462"/>
            <ac:spMk id="99" creationId="{0C6049ED-8AD0-D46A-61F1-203222B1CE00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100" creationId="{BAD8C15E-EB8D-03D1-910B-EFD6327770BC}"/>
          </ac:spMkLst>
        </pc:spChg>
        <pc:spChg chg="add del mod">
          <ac:chgData name="Benade, Gerdus" userId="15349777-206e-4d7a-8365-52131a346f04" providerId="ADAL" clId="{6D9B4C6D-A241-46DD-ABF2-A2F9A7A72A70}" dt="2025-06-26T17:44:25.238" v="1972" actId="478"/>
          <ac:spMkLst>
            <pc:docMk/>
            <pc:sldMk cId="4239996883" sldId="462"/>
            <ac:spMk id="101" creationId="{AD65C9D5-5E8A-D824-C78E-EC6A3723CAB7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102" creationId="{1BA44EDD-DFC5-EFCC-C8D1-4F3ED79C151B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103" creationId="{2474F2AF-684E-E399-BC3C-A719871DAA44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104" creationId="{55E260BC-DD17-C299-1990-342946664465}"/>
          </ac:spMkLst>
        </pc:spChg>
        <pc:spChg chg="add mod">
          <ac:chgData name="Benade, Gerdus" userId="15349777-206e-4d7a-8365-52131a346f04" providerId="ADAL" clId="{6D9B4C6D-A241-46DD-ABF2-A2F9A7A72A70}" dt="2025-06-26T17:48:31.751" v="1992" actId="1076"/>
          <ac:spMkLst>
            <pc:docMk/>
            <pc:sldMk cId="4239996883" sldId="462"/>
            <ac:spMk id="105" creationId="{B785D50F-7597-786D-174F-6188552AF1CB}"/>
          </ac:spMkLst>
        </pc:spChg>
        <pc:cxnChg chg="add del mod">
          <ac:chgData name="Benade, Gerdus" userId="15349777-206e-4d7a-8365-52131a346f04" providerId="ADAL" clId="{6D9B4C6D-A241-46DD-ABF2-A2F9A7A72A70}" dt="2025-06-26T17:39:52.318" v="1874" actId="478"/>
          <ac:cxnSpMkLst>
            <pc:docMk/>
            <pc:sldMk cId="4239996883" sldId="462"/>
            <ac:cxnSpMk id="5" creationId="{80C7E820-8B66-29C3-9521-81A8CD31A04E}"/>
          </ac:cxnSpMkLst>
        </pc:cxnChg>
        <pc:cxnChg chg="add del mod">
          <ac:chgData name="Benade, Gerdus" userId="15349777-206e-4d7a-8365-52131a346f04" providerId="ADAL" clId="{6D9B4C6D-A241-46DD-ABF2-A2F9A7A72A70}" dt="2025-06-26T17:39:52.318" v="1874" actId="478"/>
          <ac:cxnSpMkLst>
            <pc:docMk/>
            <pc:sldMk cId="4239996883" sldId="462"/>
            <ac:cxnSpMk id="6" creationId="{D23DF282-22BE-E9B5-3264-2D2CF1C7D87A}"/>
          </ac:cxnSpMkLst>
        </pc:cxnChg>
        <pc:cxnChg chg="add del mod">
          <ac:chgData name="Benade, Gerdus" userId="15349777-206e-4d7a-8365-52131a346f04" providerId="ADAL" clId="{6D9B4C6D-A241-46DD-ABF2-A2F9A7A72A70}" dt="2025-06-26T17:39:52.318" v="1874" actId="478"/>
          <ac:cxnSpMkLst>
            <pc:docMk/>
            <pc:sldMk cId="4239996883" sldId="462"/>
            <ac:cxnSpMk id="7" creationId="{A4070D03-444F-4FF6-DD90-F1E9FAD82843}"/>
          </ac:cxnSpMkLst>
        </pc:cxnChg>
        <pc:cxnChg chg="add del mod">
          <ac:chgData name="Benade, Gerdus" userId="15349777-206e-4d7a-8365-52131a346f04" providerId="ADAL" clId="{6D9B4C6D-A241-46DD-ABF2-A2F9A7A72A70}" dt="2025-06-26T17:39:52.318" v="1874" actId="478"/>
          <ac:cxnSpMkLst>
            <pc:docMk/>
            <pc:sldMk cId="4239996883" sldId="462"/>
            <ac:cxnSpMk id="10" creationId="{782EDD4E-FFDC-CDC6-30CA-C2FF5263D3B1}"/>
          </ac:cxnSpMkLst>
        </pc:cxnChg>
        <pc:cxnChg chg="add del mod">
          <ac:chgData name="Benade, Gerdus" userId="15349777-206e-4d7a-8365-52131a346f04" providerId="ADAL" clId="{6D9B4C6D-A241-46DD-ABF2-A2F9A7A72A70}" dt="2025-06-26T17:39:52.318" v="1874" actId="478"/>
          <ac:cxnSpMkLst>
            <pc:docMk/>
            <pc:sldMk cId="4239996883" sldId="462"/>
            <ac:cxnSpMk id="11" creationId="{B001E5D7-5CD1-69AE-EB76-8D69F845DAA6}"/>
          </ac:cxnSpMkLst>
        </pc:cxnChg>
        <pc:cxnChg chg="del">
          <ac:chgData name="Benade, Gerdus" userId="15349777-206e-4d7a-8365-52131a346f04" providerId="ADAL" clId="{6D9B4C6D-A241-46DD-ABF2-A2F9A7A72A70}" dt="2025-06-26T17:35:20.010" v="1724" actId="478"/>
          <ac:cxnSpMkLst>
            <pc:docMk/>
            <pc:sldMk cId="4239996883" sldId="462"/>
            <ac:cxnSpMk id="19" creationId="{CC3467E2-8D0E-1BEC-EE7E-430A92A91357}"/>
          </ac:cxnSpMkLst>
        </pc:cxnChg>
        <pc:cxnChg chg="del">
          <ac:chgData name="Benade, Gerdus" userId="15349777-206e-4d7a-8365-52131a346f04" providerId="ADAL" clId="{6D9B4C6D-A241-46DD-ABF2-A2F9A7A72A70}" dt="2025-06-26T17:35:20.010" v="1724" actId="478"/>
          <ac:cxnSpMkLst>
            <pc:docMk/>
            <pc:sldMk cId="4239996883" sldId="462"/>
            <ac:cxnSpMk id="20" creationId="{0E4061D2-06BC-BB7F-42E6-DDC045FC5969}"/>
          </ac:cxnSpMkLst>
        </pc:cxnChg>
        <pc:cxnChg chg="del">
          <ac:chgData name="Benade, Gerdus" userId="15349777-206e-4d7a-8365-52131a346f04" providerId="ADAL" clId="{6D9B4C6D-A241-46DD-ABF2-A2F9A7A72A70}" dt="2025-06-26T17:35:20.010" v="1724" actId="478"/>
          <ac:cxnSpMkLst>
            <pc:docMk/>
            <pc:sldMk cId="4239996883" sldId="462"/>
            <ac:cxnSpMk id="21" creationId="{4E4AD898-8E5D-E806-F222-7CB131CAF6FB}"/>
          </ac:cxnSpMkLst>
        </pc:cxnChg>
        <pc:cxnChg chg="del">
          <ac:chgData name="Benade, Gerdus" userId="15349777-206e-4d7a-8365-52131a346f04" providerId="ADAL" clId="{6D9B4C6D-A241-46DD-ABF2-A2F9A7A72A70}" dt="2025-06-26T17:35:20.010" v="1724" actId="478"/>
          <ac:cxnSpMkLst>
            <pc:docMk/>
            <pc:sldMk cId="4239996883" sldId="462"/>
            <ac:cxnSpMk id="24" creationId="{168126A4-A2BA-85BA-58E3-B5620DA66DFA}"/>
          </ac:cxnSpMkLst>
        </pc:cxnChg>
        <pc:cxnChg chg="del">
          <ac:chgData name="Benade, Gerdus" userId="15349777-206e-4d7a-8365-52131a346f04" providerId="ADAL" clId="{6D9B4C6D-A241-46DD-ABF2-A2F9A7A72A70}" dt="2025-06-26T17:35:20.010" v="1724" actId="478"/>
          <ac:cxnSpMkLst>
            <pc:docMk/>
            <pc:sldMk cId="4239996883" sldId="462"/>
            <ac:cxnSpMk id="25" creationId="{1F5E697E-76EA-A64F-312B-716DD089FD35}"/>
          </ac:cxnSpMkLst>
        </pc:cxnChg>
        <pc:cxnChg chg="add mod">
          <ac:chgData name="Benade, Gerdus" userId="15349777-206e-4d7a-8365-52131a346f04" providerId="ADAL" clId="{6D9B4C6D-A241-46DD-ABF2-A2F9A7A72A70}" dt="2025-06-26T17:39:39.735" v="1872" actId="1076"/>
          <ac:cxnSpMkLst>
            <pc:docMk/>
            <pc:sldMk cId="4239996883" sldId="462"/>
            <ac:cxnSpMk id="48" creationId="{171C9183-9F1B-78C9-CD6F-8DBB795D3303}"/>
          </ac:cxnSpMkLst>
        </pc:cxnChg>
        <pc:cxnChg chg="add mod">
          <ac:chgData name="Benade, Gerdus" userId="15349777-206e-4d7a-8365-52131a346f04" providerId="ADAL" clId="{6D9B4C6D-A241-46DD-ABF2-A2F9A7A72A70}" dt="2025-06-26T17:39:39.735" v="1872" actId="1076"/>
          <ac:cxnSpMkLst>
            <pc:docMk/>
            <pc:sldMk cId="4239996883" sldId="462"/>
            <ac:cxnSpMk id="49" creationId="{4F995B35-81DD-559C-F338-9A7AF900C858}"/>
          </ac:cxnSpMkLst>
        </pc:cxnChg>
        <pc:cxnChg chg="add mod">
          <ac:chgData name="Benade, Gerdus" userId="15349777-206e-4d7a-8365-52131a346f04" providerId="ADAL" clId="{6D9B4C6D-A241-46DD-ABF2-A2F9A7A72A70}" dt="2025-06-26T17:39:39.735" v="1872" actId="1076"/>
          <ac:cxnSpMkLst>
            <pc:docMk/>
            <pc:sldMk cId="4239996883" sldId="462"/>
            <ac:cxnSpMk id="50" creationId="{1F561A5D-E9E2-D80A-E2E7-F8B8789D2643}"/>
          </ac:cxnSpMkLst>
        </pc:cxnChg>
        <pc:cxnChg chg="add mod">
          <ac:chgData name="Benade, Gerdus" userId="15349777-206e-4d7a-8365-52131a346f04" providerId="ADAL" clId="{6D9B4C6D-A241-46DD-ABF2-A2F9A7A72A70}" dt="2025-06-26T17:42:08.564" v="1967" actId="1036"/>
          <ac:cxnSpMkLst>
            <pc:docMk/>
            <pc:sldMk cId="4239996883" sldId="462"/>
            <ac:cxnSpMk id="86" creationId="{3BAF6B85-B0B1-471B-31F7-AE6B3F4A40E0}"/>
          </ac:cxnSpMkLst>
        </pc:cxnChg>
        <pc:cxnChg chg="add mod">
          <ac:chgData name="Benade, Gerdus" userId="15349777-206e-4d7a-8365-52131a346f04" providerId="ADAL" clId="{6D9B4C6D-A241-46DD-ABF2-A2F9A7A72A70}" dt="2025-06-26T17:42:08.564" v="1967" actId="1036"/>
          <ac:cxnSpMkLst>
            <pc:docMk/>
            <pc:sldMk cId="4239996883" sldId="462"/>
            <ac:cxnSpMk id="87" creationId="{4B7B08C6-DADD-3084-EAAE-1116416DC1C9}"/>
          </ac:cxnSpMkLst>
        </pc:cxnChg>
        <pc:cxnChg chg="add mod">
          <ac:chgData name="Benade, Gerdus" userId="15349777-206e-4d7a-8365-52131a346f04" providerId="ADAL" clId="{6D9B4C6D-A241-46DD-ABF2-A2F9A7A72A70}" dt="2025-06-26T17:42:08.564" v="1967" actId="1036"/>
          <ac:cxnSpMkLst>
            <pc:docMk/>
            <pc:sldMk cId="4239996883" sldId="462"/>
            <ac:cxnSpMk id="88" creationId="{C7590676-4198-D4B4-B25D-BC2EBCA433A0}"/>
          </ac:cxnSpMkLst>
        </pc:cxnChg>
      </pc:sldChg>
      <pc:sldChg chg="modSp del mod">
        <pc:chgData name="Benade, Gerdus" userId="15349777-206e-4d7a-8365-52131a346f04" providerId="ADAL" clId="{6D9B4C6D-A241-46DD-ABF2-A2F9A7A72A70}" dt="2025-06-26T17:51:01.939" v="2002" actId="47"/>
        <pc:sldMkLst>
          <pc:docMk/>
          <pc:sldMk cId="3555413604" sldId="464"/>
        </pc:sldMkLst>
        <pc:spChg chg="ord">
          <ac:chgData name="Benade, Gerdus" userId="15349777-206e-4d7a-8365-52131a346f04" providerId="ADAL" clId="{6D9B4C6D-A241-46DD-ABF2-A2F9A7A72A70}" dt="2025-06-26T17:39:08.981" v="1869" actId="167"/>
          <ac:spMkLst>
            <pc:docMk/>
            <pc:sldMk cId="3555413604" sldId="464"/>
            <ac:spMk id="3" creationId="{EB9742E6-3710-13C0-4AEC-2B6DFC6DC51E}"/>
          </ac:spMkLst>
        </pc:spChg>
      </pc:sldChg>
      <pc:sldChg chg="modSp mod modAnim">
        <pc:chgData name="Benade, Gerdus" userId="15349777-206e-4d7a-8365-52131a346f04" providerId="ADAL" clId="{6D9B4C6D-A241-46DD-ABF2-A2F9A7A72A70}" dt="2025-06-26T21:20:32.311" v="2146"/>
        <pc:sldMkLst>
          <pc:docMk/>
          <pc:sldMk cId="29501740" sldId="467"/>
        </pc:sldMkLst>
        <pc:spChg chg="mod">
          <ac:chgData name="Benade, Gerdus" userId="15349777-206e-4d7a-8365-52131a346f04" providerId="ADAL" clId="{6D9B4C6D-A241-46DD-ABF2-A2F9A7A72A70}" dt="2025-06-26T16:19:25.180" v="451" actId="20577"/>
          <ac:spMkLst>
            <pc:docMk/>
            <pc:sldMk cId="29501740" sldId="467"/>
            <ac:spMk id="2" creationId="{7F81F6CC-4745-468E-93DC-BEAACFE71612}"/>
          </ac:spMkLst>
        </pc:spChg>
      </pc:sldChg>
      <pc:sldChg chg="del">
        <pc:chgData name="Benade, Gerdus" userId="15349777-206e-4d7a-8365-52131a346f04" providerId="ADAL" clId="{6D9B4C6D-A241-46DD-ABF2-A2F9A7A72A70}" dt="2025-06-26T17:30:42.356" v="1618" actId="47"/>
        <pc:sldMkLst>
          <pc:docMk/>
          <pc:sldMk cId="731213102" sldId="468"/>
        </pc:sldMkLst>
      </pc:sldChg>
      <pc:sldChg chg="add del">
        <pc:chgData name="Benade, Gerdus" userId="15349777-206e-4d7a-8365-52131a346f04" providerId="ADAL" clId="{6D9B4C6D-A241-46DD-ABF2-A2F9A7A72A70}" dt="2025-06-26T16:21:57.657" v="457"/>
        <pc:sldMkLst>
          <pc:docMk/>
          <pc:sldMk cId="1212189766" sldId="469"/>
        </pc:sldMkLst>
      </pc:sldChg>
      <pc:sldChg chg="del">
        <pc:chgData name="Benade, Gerdus" userId="15349777-206e-4d7a-8365-52131a346f04" providerId="ADAL" clId="{6D9B4C6D-A241-46DD-ABF2-A2F9A7A72A70}" dt="2025-06-26T16:21:55.516" v="456" actId="47"/>
        <pc:sldMkLst>
          <pc:docMk/>
          <pc:sldMk cId="2268594420" sldId="470"/>
        </pc:sldMkLst>
      </pc:sldChg>
      <pc:sldChg chg="modSp add mod">
        <pc:chgData name="Benade, Gerdus" userId="15349777-206e-4d7a-8365-52131a346f04" providerId="ADAL" clId="{6D9B4C6D-A241-46DD-ABF2-A2F9A7A72A70}" dt="2025-06-26T16:06:13.715" v="408" actId="20577"/>
        <pc:sldMkLst>
          <pc:docMk/>
          <pc:sldMk cId="872711550" sldId="746"/>
        </pc:sldMkLst>
        <pc:spChg chg="mod">
          <ac:chgData name="Benade, Gerdus" userId="15349777-206e-4d7a-8365-52131a346f04" providerId="ADAL" clId="{6D9B4C6D-A241-46DD-ABF2-A2F9A7A72A70}" dt="2025-06-26T16:06:13.715" v="408" actId="20577"/>
          <ac:spMkLst>
            <pc:docMk/>
            <pc:sldMk cId="872711550" sldId="746"/>
            <ac:spMk id="5" creationId="{15DA2401-D338-DBCA-4D79-D33688BE75AB}"/>
          </ac:spMkLst>
        </pc:spChg>
      </pc:sldChg>
      <pc:sldChg chg="modSp add mod">
        <pc:chgData name="Benade, Gerdus" userId="15349777-206e-4d7a-8365-52131a346f04" providerId="ADAL" clId="{6D9B4C6D-A241-46DD-ABF2-A2F9A7A72A70}" dt="2025-06-26T16:10:22.038" v="440" actId="20577"/>
        <pc:sldMkLst>
          <pc:docMk/>
          <pc:sldMk cId="2745479231" sldId="748"/>
        </pc:sldMkLst>
        <pc:spChg chg="mod">
          <ac:chgData name="Benade, Gerdus" userId="15349777-206e-4d7a-8365-52131a346f04" providerId="ADAL" clId="{6D9B4C6D-A241-46DD-ABF2-A2F9A7A72A70}" dt="2025-06-26T16:10:22.038" v="440" actId="20577"/>
          <ac:spMkLst>
            <pc:docMk/>
            <pc:sldMk cId="2745479231" sldId="748"/>
            <ac:spMk id="2" creationId="{B71FEA7B-4BF4-C47F-BB55-15294510C9FA}"/>
          </ac:spMkLst>
        </pc:spChg>
      </pc:sldChg>
      <pc:sldChg chg="add">
        <pc:chgData name="Benade, Gerdus" userId="15349777-206e-4d7a-8365-52131a346f04" providerId="ADAL" clId="{6D9B4C6D-A241-46DD-ABF2-A2F9A7A72A70}" dt="2025-06-26T16:20:47.825" v="452"/>
        <pc:sldMkLst>
          <pc:docMk/>
          <pc:sldMk cId="1100811874" sldId="750"/>
        </pc:sldMkLst>
      </pc:sldChg>
      <pc:sldChg chg="add">
        <pc:chgData name="Benade, Gerdus" userId="15349777-206e-4d7a-8365-52131a346f04" providerId="ADAL" clId="{6D9B4C6D-A241-46DD-ABF2-A2F9A7A72A70}" dt="2025-06-26T16:21:57.657" v="457"/>
        <pc:sldMkLst>
          <pc:docMk/>
          <pc:sldMk cId="1200447683" sldId="751"/>
        </pc:sldMkLst>
      </pc:sldChg>
      <pc:sldChg chg="add">
        <pc:chgData name="Benade, Gerdus" userId="15349777-206e-4d7a-8365-52131a346f04" providerId="ADAL" clId="{6D9B4C6D-A241-46DD-ABF2-A2F9A7A72A70}" dt="2025-06-26T16:21:57.657" v="457"/>
        <pc:sldMkLst>
          <pc:docMk/>
          <pc:sldMk cId="1267521155" sldId="752"/>
        </pc:sldMkLst>
      </pc:sldChg>
      <pc:sldChg chg="modSp add mod">
        <pc:chgData name="Benade, Gerdus" userId="15349777-206e-4d7a-8365-52131a346f04" providerId="ADAL" clId="{6D9B4C6D-A241-46DD-ABF2-A2F9A7A72A70}" dt="2025-06-26T21:28:11.949" v="2237" actId="1038"/>
        <pc:sldMkLst>
          <pc:docMk/>
          <pc:sldMk cId="1580805422" sldId="753"/>
        </pc:sldMkLst>
        <pc:spChg chg="mod">
          <ac:chgData name="Benade, Gerdus" userId="15349777-206e-4d7a-8365-52131a346f04" providerId="ADAL" clId="{6D9B4C6D-A241-46DD-ABF2-A2F9A7A72A70}" dt="2025-06-26T21:27:47.401" v="2236" actId="6549"/>
          <ac:spMkLst>
            <pc:docMk/>
            <pc:sldMk cId="1580805422" sldId="753"/>
            <ac:spMk id="2" creationId="{E475CE15-42BF-3E1D-DA45-032D9549D968}"/>
          </ac:spMkLst>
        </pc:spChg>
        <pc:picChg chg="mod">
          <ac:chgData name="Benade, Gerdus" userId="15349777-206e-4d7a-8365-52131a346f04" providerId="ADAL" clId="{6D9B4C6D-A241-46DD-ABF2-A2F9A7A72A70}" dt="2025-06-26T21:28:11.949" v="2237" actId="1038"/>
          <ac:picMkLst>
            <pc:docMk/>
            <pc:sldMk cId="1580805422" sldId="753"/>
            <ac:picMk id="5" creationId="{04E15427-71AA-9547-1B0C-D53406E6B638}"/>
          </ac:picMkLst>
        </pc:picChg>
      </pc:sldChg>
      <pc:sldChg chg="add ord">
        <pc:chgData name="Benade, Gerdus" userId="15349777-206e-4d7a-8365-52131a346f04" providerId="ADAL" clId="{6D9B4C6D-A241-46DD-ABF2-A2F9A7A72A70}" dt="2025-06-26T21:04:30.470" v="2115"/>
        <pc:sldMkLst>
          <pc:docMk/>
          <pc:sldMk cId="444697017" sldId="754"/>
        </pc:sldMkLst>
      </pc:sldChg>
      <pc:sldChg chg="add ord">
        <pc:chgData name="Benade, Gerdus" userId="15349777-206e-4d7a-8365-52131a346f04" providerId="ADAL" clId="{6D9B4C6D-A241-46DD-ABF2-A2F9A7A72A70}" dt="2025-06-26T21:04:26.264" v="2113"/>
        <pc:sldMkLst>
          <pc:docMk/>
          <pc:sldMk cId="2946143890" sldId="756"/>
        </pc:sldMkLst>
      </pc:sldChg>
      <pc:sldChg chg="addSp modSp add mod">
        <pc:chgData name="Benade, Gerdus" userId="15349777-206e-4d7a-8365-52131a346f04" providerId="ADAL" clId="{6D9B4C6D-A241-46DD-ABF2-A2F9A7A72A70}" dt="2025-06-26T21:08:01.480" v="2140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6D9B4C6D-A241-46DD-ABF2-A2F9A7A72A70}" dt="2025-06-26T21:08:01.480" v="2140" actId="20577"/>
          <ac:spMkLst>
            <pc:docMk/>
            <pc:sldMk cId="3730684017" sldId="757"/>
            <ac:spMk id="2" creationId="{C35FCF2D-EADF-22F0-0F23-9457D990657A}"/>
          </ac:spMkLst>
        </pc:spChg>
        <pc:spChg chg="mod ord">
          <ac:chgData name="Benade, Gerdus" userId="15349777-206e-4d7a-8365-52131a346f04" providerId="ADAL" clId="{6D9B4C6D-A241-46DD-ABF2-A2F9A7A72A70}" dt="2025-06-26T16:31:53.848" v="665" actId="167"/>
          <ac:spMkLst>
            <pc:docMk/>
            <pc:sldMk cId="3730684017" sldId="757"/>
            <ac:spMk id="3" creationId="{7479B06D-B931-70A5-26DC-30EEFC6CD4AE}"/>
          </ac:spMkLst>
        </pc:spChg>
        <pc:spChg chg="add mod">
          <ac:chgData name="Benade, Gerdus" userId="15349777-206e-4d7a-8365-52131a346f04" providerId="ADAL" clId="{6D9B4C6D-A241-46DD-ABF2-A2F9A7A72A70}" dt="2025-06-26T16:33:01.827" v="674" actId="1037"/>
          <ac:spMkLst>
            <pc:docMk/>
            <pc:sldMk cId="3730684017" sldId="757"/>
            <ac:spMk id="8" creationId="{A2C70355-730D-0AF4-4DFF-C48AC120A352}"/>
          </ac:spMkLst>
        </pc:spChg>
        <pc:picChg chg="add mod">
          <ac:chgData name="Benade, Gerdus" userId="15349777-206e-4d7a-8365-52131a346f04" providerId="ADAL" clId="{6D9B4C6D-A241-46DD-ABF2-A2F9A7A72A70}" dt="2025-06-26T16:32:50.921" v="669" actId="732"/>
          <ac:picMkLst>
            <pc:docMk/>
            <pc:sldMk cId="3730684017" sldId="757"/>
            <ac:picMk id="1026" creationId="{F9E57A24-35DA-3DD5-7632-637558DF4E5E}"/>
          </ac:picMkLst>
        </pc:picChg>
      </pc:sldChg>
      <pc:sldChg chg="delSp modSp add mod delAnim modAnim modNotesTx">
        <pc:chgData name="Benade, Gerdus" userId="15349777-206e-4d7a-8365-52131a346f04" providerId="ADAL" clId="{6D9B4C6D-A241-46DD-ABF2-A2F9A7A72A70}" dt="2025-06-26T21:34:48.945" v="2368" actId="1076"/>
        <pc:sldMkLst>
          <pc:docMk/>
          <pc:sldMk cId="1180487288" sldId="758"/>
        </pc:sldMkLst>
        <pc:spChg chg="mod">
          <ac:chgData name="Benade, Gerdus" userId="15349777-206e-4d7a-8365-52131a346f04" providerId="ADAL" clId="{6D9B4C6D-A241-46DD-ABF2-A2F9A7A72A70}" dt="2025-06-26T16:38:15.131" v="841" actId="20577"/>
          <ac:spMkLst>
            <pc:docMk/>
            <pc:sldMk cId="1180487288" sldId="758"/>
            <ac:spMk id="2" creationId="{7F81F6CC-4745-468E-93DC-BEAACFE71612}"/>
          </ac:spMkLst>
        </pc:spChg>
        <pc:spChg chg="mod">
          <ac:chgData name="Benade, Gerdus" userId="15349777-206e-4d7a-8365-52131a346f04" providerId="ADAL" clId="{6D9B4C6D-A241-46DD-ABF2-A2F9A7A72A70}" dt="2025-06-26T21:33:37.816" v="2276" actId="20577"/>
          <ac:spMkLst>
            <pc:docMk/>
            <pc:sldMk cId="1180487288" sldId="758"/>
            <ac:spMk id="3" creationId="{95CA8CA4-7D38-81BE-B676-8A7692EE10C3}"/>
          </ac:spMkLst>
        </pc:spChg>
        <pc:spChg chg="mod">
          <ac:chgData name="Benade, Gerdus" userId="15349777-206e-4d7a-8365-52131a346f04" providerId="ADAL" clId="{6D9B4C6D-A241-46DD-ABF2-A2F9A7A72A70}" dt="2025-06-26T21:34:48.945" v="2368" actId="1076"/>
          <ac:spMkLst>
            <pc:docMk/>
            <pc:sldMk cId="1180487288" sldId="758"/>
            <ac:spMk id="4" creationId="{138631EB-0DEB-7A56-6BB9-2CFC63BB855D}"/>
          </ac:spMkLst>
        </pc:spChg>
        <pc:spChg chg="del">
          <ac:chgData name="Benade, Gerdus" userId="15349777-206e-4d7a-8365-52131a346f04" providerId="ADAL" clId="{6D9B4C6D-A241-46DD-ABF2-A2F9A7A72A70}" dt="2025-06-26T16:40:11.715" v="941" actId="478"/>
          <ac:spMkLst>
            <pc:docMk/>
            <pc:sldMk cId="1180487288" sldId="758"/>
            <ac:spMk id="12" creationId="{451CEC2F-6C2E-7FAB-E067-35FBA7A3CF74}"/>
          </ac:spMkLst>
        </pc:spChg>
      </pc:sldChg>
      <pc:sldChg chg="delSp modSp add mod">
        <pc:chgData name="Benade, Gerdus" userId="15349777-206e-4d7a-8365-52131a346f04" providerId="ADAL" clId="{6D9B4C6D-A241-46DD-ABF2-A2F9A7A72A70}" dt="2025-06-26T16:06:25.787" v="411" actId="478"/>
        <pc:sldMkLst>
          <pc:docMk/>
          <pc:sldMk cId="2337935060" sldId="797"/>
        </pc:sldMkLst>
        <pc:spChg chg="del mod">
          <ac:chgData name="Benade, Gerdus" userId="15349777-206e-4d7a-8365-52131a346f04" providerId="ADAL" clId="{6D9B4C6D-A241-46DD-ABF2-A2F9A7A72A70}" dt="2025-06-26T16:06:25.787" v="411" actId="478"/>
          <ac:spMkLst>
            <pc:docMk/>
            <pc:sldMk cId="2337935060" sldId="797"/>
            <ac:spMk id="8" creationId="{3A69BB8E-AF5D-C1C3-04D8-E519429A9428}"/>
          </ac:spMkLst>
        </pc:spChg>
        <pc:picChg chg="del">
          <ac:chgData name="Benade, Gerdus" userId="15349777-206e-4d7a-8365-52131a346f04" providerId="ADAL" clId="{6D9B4C6D-A241-46DD-ABF2-A2F9A7A72A70}" dt="2025-06-26T16:06:20.487" v="409" actId="478"/>
          <ac:picMkLst>
            <pc:docMk/>
            <pc:sldMk cId="2337935060" sldId="797"/>
            <ac:picMk id="7" creationId="{02643BF7-2FBD-BCE0-6A0C-7F893D9CFAAE}"/>
          </ac:picMkLst>
        </pc:picChg>
      </pc:sldChg>
      <pc:sldChg chg="add">
        <pc:chgData name="Benade, Gerdus" userId="15349777-206e-4d7a-8365-52131a346f04" providerId="ADAL" clId="{6D9B4C6D-A241-46DD-ABF2-A2F9A7A72A70}" dt="2025-06-26T10:32:08.118" v="221"/>
        <pc:sldMkLst>
          <pc:docMk/>
          <pc:sldMk cId="306549218" sldId="798"/>
        </pc:sldMkLst>
      </pc:sldChg>
      <pc:sldChg chg="modSp add mod">
        <pc:chgData name="Benade, Gerdus" userId="15349777-206e-4d7a-8365-52131a346f04" providerId="ADAL" clId="{6D9B4C6D-A241-46DD-ABF2-A2F9A7A72A70}" dt="2025-06-26T20:48:22.979" v="2063" actId="20577"/>
        <pc:sldMkLst>
          <pc:docMk/>
          <pc:sldMk cId="560176305" sldId="799"/>
        </pc:sldMkLst>
        <pc:spChg chg="mod">
          <ac:chgData name="Benade, Gerdus" userId="15349777-206e-4d7a-8365-52131a346f04" providerId="ADAL" clId="{6D9B4C6D-A241-46DD-ABF2-A2F9A7A72A70}" dt="2025-06-26T20:48:22.979" v="2063" actId="20577"/>
          <ac:spMkLst>
            <pc:docMk/>
            <pc:sldMk cId="560176305" sldId="799"/>
            <ac:spMk id="2" creationId="{197F413E-5621-9B45-567A-BFB8915EDA96}"/>
          </ac:spMkLst>
        </pc:spChg>
      </pc:sldChg>
      <pc:sldChg chg="add">
        <pc:chgData name="Benade, Gerdus" userId="15349777-206e-4d7a-8365-52131a346f04" providerId="ADAL" clId="{6D9B4C6D-A241-46DD-ABF2-A2F9A7A72A70}" dt="2025-06-26T16:20:47.825" v="452"/>
        <pc:sldMkLst>
          <pc:docMk/>
          <pc:sldMk cId="983335066" sldId="800"/>
        </pc:sldMkLst>
      </pc:sldChg>
      <pc:sldChg chg="addSp modSp new del mod">
        <pc:chgData name="Benade, Gerdus" userId="15349777-206e-4d7a-8365-52131a346f04" providerId="ADAL" clId="{6D9B4C6D-A241-46DD-ABF2-A2F9A7A72A70}" dt="2025-06-26T16:38:48.600" v="866" actId="47"/>
        <pc:sldMkLst>
          <pc:docMk/>
          <pc:sldMk cId="1475929736" sldId="801"/>
        </pc:sldMkLst>
        <pc:spChg chg="mod">
          <ac:chgData name="Benade, Gerdus" userId="15349777-206e-4d7a-8365-52131a346f04" providerId="ADAL" clId="{6D9B4C6D-A241-46DD-ABF2-A2F9A7A72A70}" dt="2025-06-26T16:34:48.310" v="697" actId="20577"/>
          <ac:spMkLst>
            <pc:docMk/>
            <pc:sldMk cId="1475929736" sldId="801"/>
            <ac:spMk id="2" creationId="{3954840C-9172-5562-AC58-248B0016B205}"/>
          </ac:spMkLst>
        </pc:spChg>
        <pc:spChg chg="mod">
          <ac:chgData name="Benade, Gerdus" userId="15349777-206e-4d7a-8365-52131a346f04" providerId="ADAL" clId="{6D9B4C6D-A241-46DD-ABF2-A2F9A7A72A70}" dt="2025-06-26T16:35:57.301" v="754" actId="20577"/>
          <ac:spMkLst>
            <pc:docMk/>
            <pc:sldMk cId="1475929736" sldId="801"/>
            <ac:spMk id="3" creationId="{FA37ECD0-8FC1-84D0-BDC9-A35AAAD5EB21}"/>
          </ac:spMkLst>
        </pc:spChg>
        <pc:spChg chg="add mod">
          <ac:chgData name="Benade, Gerdus" userId="15349777-206e-4d7a-8365-52131a346f04" providerId="ADAL" clId="{6D9B4C6D-A241-46DD-ABF2-A2F9A7A72A70}" dt="2025-06-26T16:36:20.543" v="801"/>
          <ac:spMkLst>
            <pc:docMk/>
            <pc:sldMk cId="1475929736" sldId="801"/>
            <ac:spMk id="4" creationId="{CCB126F5-1192-B12B-38A2-2B647E70D246}"/>
          </ac:spMkLst>
        </pc:spChg>
      </pc:sldChg>
      <pc:sldChg chg="add mod modShow">
        <pc:chgData name="Benade, Gerdus" userId="15349777-206e-4d7a-8365-52131a346f04" providerId="ADAL" clId="{6D9B4C6D-A241-46DD-ABF2-A2F9A7A72A70}" dt="2025-06-26T17:34:24.918" v="1721" actId="729"/>
        <pc:sldMkLst>
          <pc:docMk/>
          <pc:sldMk cId="1521063362" sldId="801"/>
        </pc:sldMkLst>
      </pc:sldChg>
      <pc:sldChg chg="addSp delSp modSp add mod delAnim modAnim modNotesTx">
        <pc:chgData name="Benade, Gerdus" userId="15349777-206e-4d7a-8365-52131a346f04" providerId="ADAL" clId="{6D9B4C6D-A241-46DD-ABF2-A2F9A7A72A70}" dt="2025-06-26T20:55:26.463" v="2101" actId="20577"/>
        <pc:sldMkLst>
          <pc:docMk/>
          <pc:sldMk cId="1252350729" sldId="802"/>
        </pc:sldMkLst>
        <pc:spChg chg="mod">
          <ac:chgData name="Benade, Gerdus" userId="15349777-206e-4d7a-8365-52131a346f04" providerId="ADAL" clId="{6D9B4C6D-A241-46DD-ABF2-A2F9A7A72A70}" dt="2025-06-26T17:31:26.621" v="1652" actId="20577"/>
          <ac:spMkLst>
            <pc:docMk/>
            <pc:sldMk cId="1252350729" sldId="802"/>
            <ac:spMk id="3" creationId="{95CA8CA4-7D38-81BE-B676-8A7692EE10C3}"/>
          </ac:spMkLst>
        </pc:spChg>
        <pc:spChg chg="add mod">
          <ac:chgData name="Benade, Gerdus" userId="15349777-206e-4d7a-8365-52131a346f04" providerId="ADAL" clId="{6D9B4C6D-A241-46DD-ABF2-A2F9A7A72A70}" dt="2025-06-26T20:55:26.463" v="2101" actId="20577"/>
          <ac:spMkLst>
            <pc:docMk/>
            <pc:sldMk cId="1252350729" sldId="802"/>
            <ac:spMk id="4" creationId="{54D00292-B520-7068-1726-9476878816FF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9" creationId="{28288DD9-3910-9F06-87ED-3E9A72373626}"/>
          </ac:spMkLst>
        </pc:spChg>
        <pc:spChg chg="del mod">
          <ac:chgData name="Benade, Gerdus" userId="15349777-206e-4d7a-8365-52131a346f04" providerId="ADAL" clId="{6D9B4C6D-A241-46DD-ABF2-A2F9A7A72A70}" dt="2025-06-26T17:20:01.322" v="1324" actId="478"/>
          <ac:spMkLst>
            <pc:docMk/>
            <pc:sldMk cId="1252350729" sldId="802"/>
            <ac:spMk id="10" creationId="{287EC3B8-1463-9FD5-8109-195ED3E8C32C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13" creationId="{6E288CAE-EFC8-DACD-1490-9E3272942939}"/>
          </ac:spMkLst>
        </pc:spChg>
        <pc:spChg chg="mod">
          <ac:chgData name="Benade, Gerdus" userId="15349777-206e-4d7a-8365-52131a346f04" providerId="ADAL" clId="{6D9B4C6D-A241-46DD-ABF2-A2F9A7A72A70}" dt="2025-06-26T17:23:36.042" v="1477" actId="14100"/>
          <ac:spMkLst>
            <pc:docMk/>
            <pc:sldMk cId="1252350729" sldId="802"/>
            <ac:spMk id="14" creationId="{DC8C70AA-96CB-E5B8-2253-BFB9CF22C419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16" creationId="{E7829061-8C94-319A-7D3C-703950347BFE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17" creationId="{3649658D-018B-125C-AFF9-F2BED3B489EC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18" creationId="{6FDE0679-6471-6E5D-E8D7-77A0FFD6F3A4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21" creationId="{EE94A969-A5D2-A1C4-8DAB-024309DE41A9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31" creationId="{4F334847-9722-BE77-93E5-3FE7DDA678B3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39" creationId="{6C9E24F6-998D-3B6C-C590-195BC47C6E6B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0" creationId="{CA31FF4D-6513-578E-8C19-CB64A3FEAC1F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1" creationId="{D17C8138-EF2F-76E1-6442-76B2187BDAFE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2" creationId="{3B489095-AB91-AE94-2484-5E55CAB1D99A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3" creationId="{CC4CF1FE-43BA-3A6B-6048-B3185B3B051B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4" creationId="{B219ACCC-4C1D-854F-4CA2-C3FC3ECA4C1B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5" creationId="{EF514006-EF60-8F1A-A8D0-1544A4955019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6" creationId="{61EB559A-6472-1199-E7A5-C74FB1AB9082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7" creationId="{5E09E6F1-925E-62F2-FC7E-18EAB7FB0FE0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8" creationId="{D39EA323-53DD-9C90-2007-D6BDEDBB0834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49" creationId="{681CF008-7C57-F8E6-2D6C-045F3F2A85CD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50" creationId="{75C936AF-1BA4-1928-CF43-4863968404BD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51" creationId="{B4DA747C-B573-3132-AD4B-BC2A367005DC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52" creationId="{14326C0E-4DFE-EAAC-76B8-E0D2CA268CB5}"/>
          </ac:spMkLst>
        </pc:spChg>
        <pc:spChg chg="del">
          <ac:chgData name="Benade, Gerdus" userId="15349777-206e-4d7a-8365-52131a346f04" providerId="ADAL" clId="{6D9B4C6D-A241-46DD-ABF2-A2F9A7A72A70}" dt="2025-06-26T17:19:56.527" v="1322" actId="478"/>
          <ac:spMkLst>
            <pc:docMk/>
            <pc:sldMk cId="1252350729" sldId="802"/>
            <ac:spMk id="53" creationId="{34531E35-6800-B601-C554-DEC29F2232DB}"/>
          </ac:spMkLst>
        </pc:spChg>
        <pc:cxnChg chg="del">
          <ac:chgData name="Benade, Gerdus" userId="15349777-206e-4d7a-8365-52131a346f04" providerId="ADAL" clId="{6D9B4C6D-A241-46DD-ABF2-A2F9A7A72A70}" dt="2025-06-26T17:19:56.527" v="1322" actId="478"/>
          <ac:cxnSpMkLst>
            <pc:docMk/>
            <pc:sldMk cId="1252350729" sldId="802"/>
            <ac:cxnSpMk id="7" creationId="{D009EFD3-C9C1-F04B-457B-0E2E86AEA25F}"/>
          </ac:cxnSpMkLst>
        </pc:cxnChg>
        <pc:cxnChg chg="del">
          <ac:chgData name="Benade, Gerdus" userId="15349777-206e-4d7a-8365-52131a346f04" providerId="ADAL" clId="{6D9B4C6D-A241-46DD-ABF2-A2F9A7A72A70}" dt="2025-06-26T17:19:56.527" v="1322" actId="478"/>
          <ac:cxnSpMkLst>
            <pc:docMk/>
            <pc:sldMk cId="1252350729" sldId="802"/>
            <ac:cxnSpMk id="8" creationId="{10DC276F-08F6-08D2-546C-D247C18C7997}"/>
          </ac:cxnSpMkLst>
        </pc:cxnChg>
        <pc:cxnChg chg="del">
          <ac:chgData name="Benade, Gerdus" userId="15349777-206e-4d7a-8365-52131a346f04" providerId="ADAL" clId="{6D9B4C6D-A241-46DD-ABF2-A2F9A7A72A70}" dt="2025-06-26T17:19:56.527" v="1322" actId="478"/>
          <ac:cxnSpMkLst>
            <pc:docMk/>
            <pc:sldMk cId="1252350729" sldId="802"/>
            <ac:cxnSpMk id="19" creationId="{31A850FD-D190-0FAB-9B15-8F4D1B1FBDA5}"/>
          </ac:cxnSpMkLst>
        </pc:cxnChg>
        <pc:cxnChg chg="del">
          <ac:chgData name="Benade, Gerdus" userId="15349777-206e-4d7a-8365-52131a346f04" providerId="ADAL" clId="{6D9B4C6D-A241-46DD-ABF2-A2F9A7A72A70}" dt="2025-06-26T17:19:56.527" v="1322" actId="478"/>
          <ac:cxnSpMkLst>
            <pc:docMk/>
            <pc:sldMk cId="1252350729" sldId="802"/>
            <ac:cxnSpMk id="20" creationId="{38203A5B-30B3-1274-179C-14CAA0C48549}"/>
          </ac:cxnSpMkLst>
        </pc:cxnChg>
        <pc:cxnChg chg="del">
          <ac:chgData name="Benade, Gerdus" userId="15349777-206e-4d7a-8365-52131a346f04" providerId="ADAL" clId="{6D9B4C6D-A241-46DD-ABF2-A2F9A7A72A70}" dt="2025-06-26T17:19:56.527" v="1322" actId="478"/>
          <ac:cxnSpMkLst>
            <pc:docMk/>
            <pc:sldMk cId="1252350729" sldId="802"/>
            <ac:cxnSpMk id="27" creationId="{FB2E9AD2-E32B-D50D-DE7A-EF229E93648F}"/>
          </ac:cxnSpMkLst>
        </pc:cxnChg>
      </pc:sldChg>
      <pc:sldChg chg="addSp modSp add mod modAnim">
        <pc:chgData name="Benade, Gerdus" userId="15349777-206e-4d7a-8365-52131a346f04" providerId="ADAL" clId="{6D9B4C6D-A241-46DD-ABF2-A2F9A7A72A70}" dt="2025-06-26T21:02:49.086" v="2111"/>
        <pc:sldMkLst>
          <pc:docMk/>
          <pc:sldMk cId="1412990807" sldId="803"/>
        </pc:sldMkLst>
        <pc:spChg chg="mod">
          <ac:chgData name="Benade, Gerdus" userId="15349777-206e-4d7a-8365-52131a346f04" providerId="ADAL" clId="{6D9B4C6D-A241-46DD-ABF2-A2F9A7A72A70}" dt="2025-06-26T17:53:31.055" v="2011" actId="207"/>
          <ac:spMkLst>
            <pc:docMk/>
            <pc:sldMk cId="1412990807" sldId="803"/>
            <ac:spMk id="4" creationId="{3CCD1184-E8D4-1C47-F438-56AD163C68D9}"/>
          </ac:spMkLst>
        </pc:spChg>
        <pc:spChg chg="add mod">
          <ac:chgData name="Benade, Gerdus" userId="15349777-206e-4d7a-8365-52131a346f04" providerId="ADAL" clId="{6D9B4C6D-A241-46DD-ABF2-A2F9A7A72A70}" dt="2025-06-26T21:02:24.408" v="2103" actId="20577"/>
          <ac:spMkLst>
            <pc:docMk/>
            <pc:sldMk cId="1412990807" sldId="803"/>
            <ac:spMk id="5" creationId="{F71C3518-5E8D-F312-46E2-9230664DED7A}"/>
          </ac:spMkLst>
        </pc:spChg>
        <pc:spChg chg="add mod">
          <ac:chgData name="Benade, Gerdus" userId="15349777-206e-4d7a-8365-52131a346f04" providerId="ADAL" clId="{6D9B4C6D-A241-46DD-ABF2-A2F9A7A72A70}" dt="2025-06-26T21:02:34.728" v="2109" actId="20577"/>
          <ac:spMkLst>
            <pc:docMk/>
            <pc:sldMk cId="1412990807" sldId="803"/>
            <ac:spMk id="6" creationId="{8EDC1D89-2429-81AB-9A59-53E04FB89AD2}"/>
          </ac:spMkLst>
        </pc:spChg>
      </pc:sldChg>
      <pc:sldChg chg="addSp modSp add mod modAnim">
        <pc:chgData name="Benade, Gerdus" userId="15349777-206e-4d7a-8365-52131a346f04" providerId="ADAL" clId="{6D9B4C6D-A241-46DD-ABF2-A2F9A7A72A70}" dt="2025-06-26T17:53:41.386" v="2012" actId="207"/>
        <pc:sldMkLst>
          <pc:docMk/>
          <pc:sldMk cId="3778006168" sldId="804"/>
        </pc:sldMkLst>
        <pc:spChg chg="mod">
          <ac:chgData name="Benade, Gerdus" userId="15349777-206e-4d7a-8365-52131a346f04" providerId="ADAL" clId="{6D9B4C6D-A241-46DD-ABF2-A2F9A7A72A70}" dt="2025-06-26T17:53:41.386" v="2012" actId="207"/>
          <ac:spMkLst>
            <pc:docMk/>
            <pc:sldMk cId="3778006168" sldId="804"/>
            <ac:spMk id="4" creationId="{3CCD1184-E8D4-1C47-F438-56AD163C68D9}"/>
          </ac:spMkLst>
        </pc:spChg>
        <pc:spChg chg="add mod">
          <ac:chgData name="Benade, Gerdus" userId="15349777-206e-4d7a-8365-52131a346f04" providerId="ADAL" clId="{6D9B4C6D-A241-46DD-ABF2-A2F9A7A72A70}" dt="2025-06-26T17:48:47.707" v="1994"/>
          <ac:spMkLst>
            <pc:docMk/>
            <pc:sldMk cId="3778006168" sldId="804"/>
            <ac:spMk id="5" creationId="{1B25DF1B-BB48-ACE4-38EB-7EB947ECB7BF}"/>
          </ac:spMkLst>
        </pc:spChg>
      </pc:sldChg>
      <pc:sldChg chg="addSp delSp modSp add mod delAnim modAnim">
        <pc:chgData name="Benade, Gerdus" userId="15349777-206e-4d7a-8365-52131a346f04" providerId="ADAL" clId="{6D9B4C6D-A241-46DD-ABF2-A2F9A7A72A70}" dt="2025-06-26T17:57:30.091" v="2017"/>
        <pc:sldMkLst>
          <pc:docMk/>
          <pc:sldMk cId="4133294450" sldId="805"/>
        </pc:sldMkLst>
        <pc:spChg chg="mod">
          <ac:chgData name="Benade, Gerdus" userId="15349777-206e-4d7a-8365-52131a346f04" providerId="ADAL" clId="{6D9B4C6D-A241-46DD-ABF2-A2F9A7A72A70}" dt="2025-06-26T17:53:26.380" v="2010" actId="207"/>
          <ac:spMkLst>
            <pc:docMk/>
            <pc:sldMk cId="4133294450" sldId="805"/>
            <ac:spMk id="4" creationId="{3CCD1184-E8D4-1C47-F438-56AD163C68D9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5" creationId="{F71C3518-5E8D-F312-46E2-9230664DED7A}"/>
          </ac:spMkLst>
        </pc:spChg>
        <pc:spChg chg="add mod">
          <ac:chgData name="Benade, Gerdus" userId="15349777-206e-4d7a-8365-52131a346f04" providerId="ADAL" clId="{6D9B4C6D-A241-46DD-ABF2-A2F9A7A72A70}" dt="2025-06-26T17:53:15.288" v="2008" actId="207"/>
          <ac:spMkLst>
            <pc:docMk/>
            <pc:sldMk cId="4133294450" sldId="805"/>
            <ac:spMk id="6" creationId="{75E7FBC9-CD00-7912-ED42-CCB65E33274F}"/>
          </ac:spMkLst>
        </pc:spChg>
        <pc:spChg chg="mod">
          <ac:chgData name="Benade, Gerdus" userId="15349777-206e-4d7a-8365-52131a346f04" providerId="ADAL" clId="{6D9B4C6D-A241-46DD-ABF2-A2F9A7A72A70}" dt="2025-06-26T17:53:23.425" v="2009" actId="207"/>
          <ac:spMkLst>
            <pc:docMk/>
            <pc:sldMk cId="4133294450" sldId="805"/>
            <ac:spMk id="17" creationId="{1CD351D7-73AE-C06A-F4AB-814212A52C05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67" creationId="{6AFF47FF-2E24-EBF9-BCEB-6CCA77E43E07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68" creationId="{803CD753-7427-8986-FF10-CF327083AA4B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69" creationId="{94341005-5725-A588-D4BB-0F50EB55DDCF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0" creationId="{1AC9B8CB-7D39-D67F-FC77-5AA56975AF26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1" creationId="{987B4B94-5F9A-9C1C-A6DE-8B29E7E660C6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2" creationId="{CCAC0C98-2801-1A8C-6DB0-37D43A6DE99D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3" creationId="{F3EBE1A9-2788-E360-CB36-41842BBA673F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4" creationId="{8A57111E-61C3-B4AB-4F3B-7C7FEC42EA9D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5" creationId="{DD7B1CBA-A2B4-4C15-910B-567B7C9BF4CF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6" creationId="{23175A59-87A8-4832-A311-510BF5C386CC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7" creationId="{442359D8-62A6-ECDD-014D-D1C1A94D2D24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8" creationId="{696FC80B-0E1C-79C5-C3F1-B524C3F03AE4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79" creationId="{A6ECF6F7-588E-C356-7206-39C998E7A9DC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80" creationId="{619C3326-0869-C53C-C80C-948E4ADB3CAF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81" creationId="{B988AF3C-704F-0771-53BF-01D21C14F306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82" creationId="{5628B254-5ACF-067A-C8E8-1D930144C262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83" creationId="{923417B2-E25B-3847-5981-86A0D94A9C90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84" creationId="{8EBA8B5C-1153-76F9-9542-4D5ADB49BC4A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85" creationId="{3CD7CEA3-925C-7E8F-ADFB-9C786E59E9F0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89" creationId="{B91D7BB2-00BC-6F43-8FE5-E682C7CD3622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0" creationId="{3612E2D5-A130-D8D8-AB35-1D2161330A21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1" creationId="{142E63F3-3267-2AB1-98D4-FC44C0DA4DE4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2" creationId="{75D330C2-7186-D513-2297-C216BF087452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3" creationId="{44FAADF8-123A-1BA1-3032-28FC96FA88ED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4" creationId="{BD5239FB-1D61-0226-B53C-FEC010E45E99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5" creationId="{1F78EE58-0BA9-B14B-860F-8D88CEEA37EA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6" creationId="{57717565-A0AB-E93B-6DE3-EC7A05489FDC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7" creationId="{345BB0E5-FE1A-0B8B-E206-5ABB08E12310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8" creationId="{8ADB2938-B20E-5389-0298-21DB372FCFEB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99" creationId="{0C6049ED-8AD0-D46A-61F1-203222B1CE00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100" creationId="{BAD8C15E-EB8D-03D1-910B-EFD6327770BC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101" creationId="{AD65C9D5-5E8A-D824-C78E-EC6A3723CAB7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102" creationId="{1BA44EDD-DFC5-EFCC-C8D1-4F3ED79C151B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103" creationId="{2474F2AF-684E-E399-BC3C-A719871DAA44}"/>
          </ac:spMkLst>
        </pc:spChg>
        <pc:spChg chg="del">
          <ac:chgData name="Benade, Gerdus" userId="15349777-206e-4d7a-8365-52131a346f04" providerId="ADAL" clId="{6D9B4C6D-A241-46DD-ABF2-A2F9A7A72A70}" dt="2025-06-26T17:51:10.633" v="2003" actId="478"/>
          <ac:spMkLst>
            <pc:docMk/>
            <pc:sldMk cId="4133294450" sldId="805"/>
            <ac:spMk id="104" creationId="{55E260BC-DD17-C299-1990-342946664465}"/>
          </ac:spMkLst>
        </pc:spChg>
        <pc:cxnChg chg="del">
          <ac:chgData name="Benade, Gerdus" userId="15349777-206e-4d7a-8365-52131a346f04" providerId="ADAL" clId="{6D9B4C6D-A241-46DD-ABF2-A2F9A7A72A70}" dt="2025-06-26T17:51:10.633" v="2003" actId="478"/>
          <ac:cxnSpMkLst>
            <pc:docMk/>
            <pc:sldMk cId="4133294450" sldId="805"/>
            <ac:cxnSpMk id="86" creationId="{3BAF6B85-B0B1-471B-31F7-AE6B3F4A40E0}"/>
          </ac:cxnSpMkLst>
        </pc:cxnChg>
        <pc:cxnChg chg="del">
          <ac:chgData name="Benade, Gerdus" userId="15349777-206e-4d7a-8365-52131a346f04" providerId="ADAL" clId="{6D9B4C6D-A241-46DD-ABF2-A2F9A7A72A70}" dt="2025-06-26T17:51:10.633" v="2003" actId="478"/>
          <ac:cxnSpMkLst>
            <pc:docMk/>
            <pc:sldMk cId="4133294450" sldId="805"/>
            <ac:cxnSpMk id="87" creationId="{4B7B08C6-DADD-3084-EAAE-1116416DC1C9}"/>
          </ac:cxnSpMkLst>
        </pc:cxnChg>
        <pc:cxnChg chg="del">
          <ac:chgData name="Benade, Gerdus" userId="15349777-206e-4d7a-8365-52131a346f04" providerId="ADAL" clId="{6D9B4C6D-A241-46DD-ABF2-A2F9A7A72A70}" dt="2025-06-26T17:51:10.633" v="2003" actId="478"/>
          <ac:cxnSpMkLst>
            <pc:docMk/>
            <pc:sldMk cId="4133294450" sldId="805"/>
            <ac:cxnSpMk id="88" creationId="{C7590676-4198-D4B4-B25D-BC2EBCA433A0}"/>
          </ac:cxnSpMkLst>
        </pc:cxnChg>
      </pc:sldChg>
      <pc:sldChg chg="add">
        <pc:chgData name="Benade, Gerdus" userId="15349777-206e-4d7a-8365-52131a346f04" providerId="ADAL" clId="{6D9B4C6D-A241-46DD-ABF2-A2F9A7A72A70}" dt="2025-06-26T21:07:26.338" v="2116"/>
        <pc:sldMkLst>
          <pc:docMk/>
          <pc:sldMk cId="4238342691" sldId="806"/>
        </pc:sldMkLst>
      </pc:sldChg>
      <pc:sldMasterChg chg="modSldLayout">
        <pc:chgData name="Benade, Gerdus" userId="15349777-206e-4d7a-8365-52131a346f04" providerId="ADAL" clId="{6D9B4C6D-A241-46DD-ABF2-A2F9A7A72A70}" dt="2025-06-26T16:05:38.558" v="407" actId="1035"/>
        <pc:sldMasterMkLst>
          <pc:docMk/>
          <pc:sldMasterMk cId="2982772203" sldId="2147483660"/>
        </pc:sldMasterMkLst>
        <pc:sldLayoutChg chg="addSp modSp mod">
          <pc:chgData name="Benade, Gerdus" userId="15349777-206e-4d7a-8365-52131a346f04" providerId="ADAL" clId="{6D9B4C6D-A241-46DD-ABF2-A2F9A7A72A70}" dt="2025-06-26T16:04:52.587" v="341" actId="1035"/>
          <pc:sldLayoutMkLst>
            <pc:docMk/>
            <pc:sldMasterMk cId="2982772203" sldId="2147483660"/>
            <pc:sldLayoutMk cId="424584459" sldId="2147483664"/>
          </pc:sldLayoutMkLst>
          <pc:spChg chg="mod">
            <ac:chgData name="Benade, Gerdus" userId="15349777-206e-4d7a-8365-52131a346f04" providerId="ADAL" clId="{6D9B4C6D-A241-46DD-ABF2-A2F9A7A72A70}" dt="2025-06-26T16:04:38.429" v="290" actId="14100"/>
            <ac:spMkLst>
              <pc:docMk/>
              <pc:sldMasterMk cId="2982772203" sldId="2147483660"/>
              <pc:sldLayoutMk cId="424584459" sldId="2147483664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4:52.587" v="341" actId="1035"/>
            <ac:spMkLst>
              <pc:docMk/>
              <pc:sldMasterMk cId="2982772203" sldId="2147483660"/>
              <pc:sldLayoutMk cId="424584459" sldId="2147483664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4:52.587" v="341" actId="1035"/>
            <ac:spMkLst>
              <pc:docMk/>
              <pc:sldMasterMk cId="2982772203" sldId="2147483660"/>
              <pc:sldLayoutMk cId="424584459" sldId="2147483664"/>
              <ac:spMk id="4" creationId="{00000000-0000-0000-0000-000000000000}"/>
            </ac:spMkLst>
          </pc:spChg>
          <pc:spChg chg="add mod">
            <ac:chgData name="Benade, Gerdus" userId="15349777-206e-4d7a-8365-52131a346f04" providerId="ADAL" clId="{6D9B4C6D-A241-46DD-ABF2-A2F9A7A72A70}" dt="2025-06-26T16:04:17.060" v="286"/>
            <ac:spMkLst>
              <pc:docMk/>
              <pc:sldMasterMk cId="2982772203" sldId="2147483660"/>
              <pc:sldLayoutMk cId="424584459" sldId="2147483664"/>
              <ac:spMk id="10" creationId="{8A54A096-C15D-6A69-B5BA-CFDFED3E9296}"/>
            </ac:spMkLst>
          </pc:spChg>
          <pc:picChg chg="add mod">
            <ac:chgData name="Benade, Gerdus" userId="15349777-206e-4d7a-8365-52131a346f04" providerId="ADAL" clId="{6D9B4C6D-A241-46DD-ABF2-A2F9A7A72A70}" dt="2025-06-26T16:03:52.703" v="284"/>
            <ac:picMkLst>
              <pc:docMk/>
              <pc:sldMasterMk cId="2982772203" sldId="2147483660"/>
              <pc:sldLayoutMk cId="424584459" sldId="2147483664"/>
              <ac:picMk id="8" creationId="{95324D2E-A334-4AF6-BF94-C356F1D98A81}"/>
            </ac:picMkLst>
          </pc:picChg>
          <pc:picChg chg="add mod">
            <ac:chgData name="Benade, Gerdus" userId="15349777-206e-4d7a-8365-52131a346f04" providerId="ADAL" clId="{6D9B4C6D-A241-46DD-ABF2-A2F9A7A72A70}" dt="2025-06-26T16:04:17.060" v="286"/>
            <ac:picMkLst>
              <pc:docMk/>
              <pc:sldMasterMk cId="2982772203" sldId="2147483660"/>
              <pc:sldLayoutMk cId="424584459" sldId="2147483664"/>
              <ac:picMk id="9" creationId="{44AAA557-2187-71B3-EBA3-5D3804A67C8F}"/>
            </ac:picMkLst>
          </pc:picChg>
          <pc:picChg chg="add mod">
            <ac:chgData name="Benade, Gerdus" userId="15349777-206e-4d7a-8365-52131a346f04" providerId="ADAL" clId="{6D9B4C6D-A241-46DD-ABF2-A2F9A7A72A70}" dt="2025-06-26T16:04:27.605" v="288"/>
            <ac:picMkLst>
              <pc:docMk/>
              <pc:sldMasterMk cId="2982772203" sldId="2147483660"/>
              <pc:sldLayoutMk cId="424584459" sldId="2147483664"/>
              <ac:picMk id="11" creationId="{A47F9DB9-5C80-4039-BD2B-73B15A4A6C3B}"/>
            </ac:picMkLst>
          </pc:picChg>
        </pc:sldLayoutChg>
        <pc:sldLayoutChg chg="addSp modSp mod">
          <pc:chgData name="Benade, Gerdus" userId="15349777-206e-4d7a-8365-52131a346f04" providerId="ADAL" clId="{6D9B4C6D-A241-46DD-ABF2-A2F9A7A72A70}" dt="2025-06-26T16:05:38.558" v="407" actId="1035"/>
          <pc:sldLayoutMkLst>
            <pc:docMk/>
            <pc:sldMasterMk cId="2982772203" sldId="2147483660"/>
            <pc:sldLayoutMk cId="657964421" sldId="2147483665"/>
          </pc:sldLayoutMkLst>
          <pc:spChg chg="mod">
            <ac:chgData name="Benade, Gerdus" userId="15349777-206e-4d7a-8365-52131a346f04" providerId="ADAL" clId="{6D9B4C6D-A241-46DD-ABF2-A2F9A7A72A70}" dt="2025-06-26T16:05:06.584" v="342" actId="14100"/>
            <ac:spMkLst>
              <pc:docMk/>
              <pc:sldMasterMk cId="2982772203" sldId="2147483660"/>
              <pc:sldLayoutMk cId="657964421" sldId="2147483665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5:38.558" v="407" actId="1035"/>
            <ac:spMkLst>
              <pc:docMk/>
              <pc:sldMasterMk cId="2982772203" sldId="2147483660"/>
              <pc:sldLayoutMk cId="657964421" sldId="2147483665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5:38.558" v="407" actId="1035"/>
            <ac:spMkLst>
              <pc:docMk/>
              <pc:sldMasterMk cId="2982772203" sldId="2147483660"/>
              <pc:sldLayoutMk cId="657964421" sldId="2147483665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5:38.558" v="407" actId="1035"/>
            <ac:spMkLst>
              <pc:docMk/>
              <pc:sldMasterMk cId="2982772203" sldId="2147483660"/>
              <pc:sldLayoutMk cId="657964421" sldId="2147483665"/>
              <ac:spMk id="5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5:38.558" v="407" actId="1035"/>
            <ac:spMkLst>
              <pc:docMk/>
              <pc:sldMasterMk cId="2982772203" sldId="2147483660"/>
              <pc:sldLayoutMk cId="657964421" sldId="2147483665"/>
              <ac:spMk id="6" creationId="{00000000-0000-0000-0000-000000000000}"/>
            </ac:spMkLst>
          </pc:spChg>
          <pc:spChg chg="add mod">
            <ac:chgData name="Benade, Gerdus" userId="15349777-206e-4d7a-8365-52131a346f04" providerId="ADAL" clId="{6D9B4C6D-A241-46DD-ABF2-A2F9A7A72A70}" dt="2025-06-26T16:04:20.517" v="287"/>
            <ac:spMkLst>
              <pc:docMk/>
              <pc:sldMasterMk cId="2982772203" sldId="2147483660"/>
              <pc:sldLayoutMk cId="657964421" sldId="2147483665"/>
              <ac:spMk id="12" creationId="{DE9C35B7-EFC2-2194-00EB-1DFF953EA676}"/>
            </ac:spMkLst>
          </pc:spChg>
          <pc:picChg chg="add mod">
            <ac:chgData name="Benade, Gerdus" userId="15349777-206e-4d7a-8365-52131a346f04" providerId="ADAL" clId="{6D9B4C6D-A241-46DD-ABF2-A2F9A7A72A70}" dt="2025-06-26T16:03:59.226" v="285"/>
            <ac:picMkLst>
              <pc:docMk/>
              <pc:sldMasterMk cId="2982772203" sldId="2147483660"/>
              <pc:sldLayoutMk cId="657964421" sldId="2147483665"/>
              <ac:picMk id="10" creationId="{46C419CC-B827-997F-0170-82CC93EE3BE8}"/>
            </ac:picMkLst>
          </pc:picChg>
          <pc:picChg chg="add mod">
            <ac:chgData name="Benade, Gerdus" userId="15349777-206e-4d7a-8365-52131a346f04" providerId="ADAL" clId="{6D9B4C6D-A241-46DD-ABF2-A2F9A7A72A70}" dt="2025-06-26T16:04:20.517" v="287"/>
            <ac:picMkLst>
              <pc:docMk/>
              <pc:sldMasterMk cId="2982772203" sldId="2147483660"/>
              <pc:sldLayoutMk cId="657964421" sldId="2147483665"/>
              <ac:picMk id="11" creationId="{8C9FAD37-8DA5-ACBA-584D-D27D018C6154}"/>
            </ac:picMkLst>
          </pc:picChg>
          <pc:picChg chg="add mod">
            <ac:chgData name="Benade, Gerdus" userId="15349777-206e-4d7a-8365-52131a346f04" providerId="ADAL" clId="{6D9B4C6D-A241-46DD-ABF2-A2F9A7A72A70}" dt="2025-06-26T16:04:30.294" v="289"/>
            <ac:picMkLst>
              <pc:docMk/>
              <pc:sldMasterMk cId="2982772203" sldId="2147483660"/>
              <pc:sldLayoutMk cId="657964421" sldId="2147483665"/>
              <ac:picMk id="13" creationId="{CDC936E5-07ED-EF42-CDDF-A41631CBA341}"/>
            </ac:picMkLst>
          </pc:picChg>
        </pc:sldLayoutChg>
      </pc:sldMasterChg>
      <pc:sldMasterChg chg="modSldLayout sldLayoutOrd">
        <pc:chgData name="Benade, Gerdus" userId="15349777-206e-4d7a-8365-52131a346f04" providerId="ADAL" clId="{6D9B4C6D-A241-46DD-ABF2-A2F9A7A72A70}" dt="2025-06-26T16:03:30.886" v="283" actId="1035"/>
        <pc:sldMasterMkLst>
          <pc:docMk/>
          <pc:sldMasterMk cId="957025293" sldId="2147483672"/>
        </pc:sldMasterMkLst>
        <pc:sldLayoutChg chg="ord">
          <pc:chgData name="Benade, Gerdus" userId="15349777-206e-4d7a-8365-52131a346f04" providerId="ADAL" clId="{6D9B4C6D-A241-46DD-ABF2-A2F9A7A72A70}" dt="2025-06-26T16:02:20.531" v="224" actId="20578"/>
          <pc:sldLayoutMkLst>
            <pc:docMk/>
            <pc:sldMasterMk cId="957025293" sldId="2147483672"/>
            <pc:sldLayoutMk cId="1742878705" sldId="2147483675"/>
          </pc:sldLayoutMkLst>
        </pc:sldLayoutChg>
        <pc:sldLayoutChg chg="modSp mod">
          <pc:chgData name="Benade, Gerdus" userId="15349777-206e-4d7a-8365-52131a346f04" providerId="ADAL" clId="{6D9B4C6D-A241-46DD-ABF2-A2F9A7A72A70}" dt="2025-06-26T16:02:32.795" v="242" actId="1035"/>
          <pc:sldLayoutMkLst>
            <pc:docMk/>
            <pc:sldMasterMk cId="957025293" sldId="2147483672"/>
            <pc:sldLayoutMk cId="3591414764" sldId="2147483676"/>
          </pc:sldLayoutMkLst>
          <pc:spChg chg="mod">
            <ac:chgData name="Benade, Gerdus" userId="15349777-206e-4d7a-8365-52131a346f04" providerId="ADAL" clId="{6D9B4C6D-A241-46DD-ABF2-A2F9A7A72A70}" dt="2025-06-26T16:02:32.795" v="242" actId="1035"/>
            <ac:spMkLst>
              <pc:docMk/>
              <pc:sldMasterMk cId="957025293" sldId="2147483672"/>
              <pc:sldLayoutMk cId="3591414764" sldId="2147483676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2:32.795" v="242" actId="1035"/>
            <ac:spMkLst>
              <pc:docMk/>
              <pc:sldMasterMk cId="957025293" sldId="2147483672"/>
              <pc:sldLayoutMk cId="3591414764" sldId="2147483676"/>
              <ac:spMk id="4" creationId="{00000000-0000-0000-0000-000000000000}"/>
            </ac:spMkLst>
          </pc:spChg>
        </pc:sldLayoutChg>
        <pc:sldLayoutChg chg="addSp modSp">
          <pc:chgData name="Benade, Gerdus" userId="15349777-206e-4d7a-8365-52131a346f04" providerId="ADAL" clId="{6D9B4C6D-A241-46DD-ABF2-A2F9A7A72A70}" dt="2025-06-26T16:02:51.205" v="243"/>
          <pc:sldLayoutMkLst>
            <pc:docMk/>
            <pc:sldMasterMk cId="957025293" sldId="2147483672"/>
            <pc:sldLayoutMk cId="2191645356" sldId="2147483677"/>
          </pc:sldLayoutMkLst>
          <pc:picChg chg="add mod">
            <ac:chgData name="Benade, Gerdus" userId="15349777-206e-4d7a-8365-52131a346f04" providerId="ADAL" clId="{6D9B4C6D-A241-46DD-ABF2-A2F9A7A72A70}" dt="2025-06-26T16:02:51.205" v="243"/>
            <ac:picMkLst>
              <pc:docMk/>
              <pc:sldMasterMk cId="957025293" sldId="2147483672"/>
              <pc:sldLayoutMk cId="2191645356" sldId="2147483677"/>
              <ac:picMk id="6" creationId="{23874BD2-C01A-8E94-62BC-A2C5253B6B54}"/>
            </ac:picMkLst>
          </pc:picChg>
        </pc:sldLayoutChg>
        <pc:sldLayoutChg chg="addSp modSp mod">
          <pc:chgData name="Benade, Gerdus" userId="15349777-206e-4d7a-8365-52131a346f04" providerId="ADAL" clId="{6D9B4C6D-A241-46DD-ABF2-A2F9A7A72A70}" dt="2025-06-26T16:03:30.886" v="283" actId="1035"/>
          <pc:sldLayoutMkLst>
            <pc:docMk/>
            <pc:sldMasterMk cId="957025293" sldId="2147483672"/>
            <pc:sldLayoutMk cId="2675704512" sldId="2147483678"/>
          </pc:sldLayoutMkLst>
          <pc:spChg chg="mod">
            <ac:chgData name="Benade, Gerdus" userId="15349777-206e-4d7a-8365-52131a346f04" providerId="ADAL" clId="{6D9B4C6D-A241-46DD-ABF2-A2F9A7A72A70}" dt="2025-06-26T16:03:10.731" v="244" actId="14100"/>
            <ac:spMkLst>
              <pc:docMk/>
              <pc:sldMasterMk cId="957025293" sldId="2147483672"/>
              <pc:sldLayoutMk cId="2675704512" sldId="2147483678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3:30.886" v="283" actId="1035"/>
            <ac:spMkLst>
              <pc:docMk/>
              <pc:sldMasterMk cId="957025293" sldId="2147483672"/>
              <pc:sldLayoutMk cId="2675704512" sldId="2147483678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3:30.886" v="283" actId="1035"/>
            <ac:spMkLst>
              <pc:docMk/>
              <pc:sldMasterMk cId="957025293" sldId="2147483672"/>
              <pc:sldLayoutMk cId="2675704512" sldId="2147483678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3:30.886" v="283" actId="1035"/>
            <ac:spMkLst>
              <pc:docMk/>
              <pc:sldMasterMk cId="957025293" sldId="2147483672"/>
              <pc:sldLayoutMk cId="2675704512" sldId="2147483678"/>
              <ac:spMk id="5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3:30.886" v="283" actId="1035"/>
            <ac:spMkLst>
              <pc:docMk/>
              <pc:sldMasterMk cId="957025293" sldId="2147483672"/>
              <pc:sldLayoutMk cId="2675704512" sldId="2147483678"/>
              <ac:spMk id="6" creationId="{00000000-0000-0000-0000-000000000000}"/>
            </ac:spMkLst>
          </pc:spChg>
          <pc:picChg chg="add mod">
            <ac:chgData name="Benade, Gerdus" userId="15349777-206e-4d7a-8365-52131a346f04" providerId="ADAL" clId="{6D9B4C6D-A241-46DD-ABF2-A2F9A7A72A70}" dt="2025-06-26T16:02:07.699" v="223"/>
            <ac:picMkLst>
              <pc:docMk/>
              <pc:sldMasterMk cId="957025293" sldId="2147483672"/>
              <pc:sldLayoutMk cId="2675704512" sldId="2147483678"/>
              <ac:picMk id="12" creationId="{2CF17EB9-A67C-CB9F-5C0F-F5AB2E98C408}"/>
            </ac:picMkLst>
          </pc:picChg>
        </pc:sldLayoutChg>
      </pc:sldMasterChg>
    </pc:docChg>
  </pc:docChgLst>
  <pc:docChgLst>
    <pc:chgData name="Benade, Gerdus" userId="15349777-206e-4d7a-8365-52131a346f04" providerId="ADAL" clId="{BBC4BD71-1C33-4742-8648-56290BEA2516}"/>
    <pc:docChg chg="undo custSel addSld delSld modSld sldOrd modSection">
      <pc:chgData name="Benade, Gerdus" userId="15349777-206e-4d7a-8365-52131a346f04" providerId="ADAL" clId="{BBC4BD71-1C33-4742-8648-56290BEA2516}" dt="2024-02-14T21:09:03.482" v="1800" actId="478"/>
      <pc:docMkLst>
        <pc:docMk/>
      </pc:docMkLst>
      <pc:sldChg chg="addSp modSp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778538757" sldId="256"/>
        </pc:sldMkLst>
        <pc:spChg chg="mod">
          <ac:chgData name="Benade, Gerdus" userId="15349777-206e-4d7a-8365-52131a346f04" providerId="ADAL" clId="{BBC4BD71-1C33-4742-8648-56290BEA2516}" dt="2024-02-14T19:26:01.263" v="5" actId="20577"/>
          <ac:spMkLst>
            <pc:docMk/>
            <pc:sldMk cId="3778538757" sldId="256"/>
            <ac:spMk id="2" creationId="{00000000-0000-0000-0000-000000000000}"/>
          </ac:spMkLst>
        </pc:spChg>
        <pc:spChg chg="add mod">
          <ac:chgData name="Benade, Gerdus" userId="15349777-206e-4d7a-8365-52131a346f04" providerId="ADAL" clId="{BBC4BD71-1C33-4742-8648-56290BEA2516}" dt="2024-02-14T19:26:25.160" v="7" actId="1076"/>
          <ac:spMkLst>
            <pc:docMk/>
            <pc:sldMk cId="3778538757" sldId="256"/>
            <ac:spMk id="5" creationId="{0AF6E8BD-8A36-29D1-95F2-FE52D8338E54}"/>
          </ac:spMkLst>
        </pc:spChg>
        <pc:picChg chg="add mod">
          <ac:chgData name="Benade, Gerdus" userId="15349777-206e-4d7a-8365-52131a346f04" providerId="ADAL" clId="{BBC4BD71-1C33-4742-8648-56290BEA2516}" dt="2024-02-14T19:26:25.160" v="7" actId="1076"/>
          <ac:picMkLst>
            <pc:docMk/>
            <pc:sldMk cId="3778538757" sldId="256"/>
            <ac:picMk id="4" creationId="{36D3A8B6-4579-6768-85C3-890EEC6361C1}"/>
          </ac:picMkLst>
        </pc:picChg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40508012" sldId="25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1686455" sldId="28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08885076" sldId="35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5307862" sldId="387"/>
        </pc:sldMkLst>
      </pc:sldChg>
      <pc:sldChg chg="modSp mod">
        <pc:chgData name="Benade, Gerdus" userId="15349777-206e-4d7a-8365-52131a346f04" providerId="ADAL" clId="{BBC4BD71-1C33-4742-8648-56290BEA2516}" dt="2024-02-14T19:35:42.538" v="122" actId="20577"/>
        <pc:sldMkLst>
          <pc:docMk/>
          <pc:sldMk cId="1385049954" sldId="389"/>
        </pc:sldMkLst>
        <pc:spChg chg="mod">
          <ac:chgData name="Benade, Gerdus" userId="15349777-206e-4d7a-8365-52131a346f04" providerId="ADAL" clId="{BBC4BD71-1C33-4742-8648-56290BEA2516}" dt="2024-02-14T19:35:42.538" v="122" actId="20577"/>
          <ac:spMkLst>
            <pc:docMk/>
            <pc:sldMk cId="1385049954" sldId="389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27:27.219" v="50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BBC4BD71-1C33-4742-8648-56290BEA2516}" dt="2024-02-14T19:27:27.219" v="50" actId="20577"/>
          <ac:spMkLst>
            <pc:docMk/>
            <pc:sldMk cId="1133783163" sldId="390"/>
            <ac:spMk id="2" creationId="{EC3F6804-5FC6-B818-8336-F660ABDCCD03}"/>
          </ac:spMkLst>
        </pc:spChg>
      </pc:sldChg>
      <pc:sldChg chg="addSp delSp modSp mod ord delAnim modAnim modShow modNotesTx">
        <pc:chgData name="Benade, Gerdus" userId="15349777-206e-4d7a-8365-52131a346f04" providerId="ADAL" clId="{BBC4BD71-1C33-4742-8648-56290BEA2516}" dt="2024-02-14T20:26:22.076" v="978" actId="1076"/>
        <pc:sldMkLst>
          <pc:docMk/>
          <pc:sldMk cId="2987102133" sldId="392"/>
        </pc:sldMkLst>
        <pc:spChg chg="add mod">
          <ac:chgData name="Benade, Gerdus" userId="15349777-206e-4d7a-8365-52131a346f04" providerId="ADAL" clId="{BBC4BD71-1C33-4742-8648-56290BEA2516}" dt="2024-02-14T20:05:06.137" v="510" actId="1036"/>
          <ac:spMkLst>
            <pc:docMk/>
            <pc:sldMk cId="2987102133" sldId="392"/>
            <ac:spMk id="9" creationId="{D659C66F-DE3F-201C-8561-E82716CE04FA}"/>
          </ac:spMkLst>
        </pc:spChg>
        <pc:spChg chg="mod">
          <ac:chgData name="Benade, Gerdus" userId="15349777-206e-4d7a-8365-52131a346f04" providerId="ADAL" clId="{BBC4BD71-1C33-4742-8648-56290BEA2516}" dt="2024-02-14T20:04:27.574" v="503" actId="1076"/>
          <ac:spMkLst>
            <pc:docMk/>
            <pc:sldMk cId="2987102133" sldId="392"/>
            <ac:spMk id="15" creationId="{469AE7D5-6326-8665-93AF-2E53DB443F15}"/>
          </ac:spMkLst>
        </pc:spChg>
        <pc:spChg chg="mod">
          <ac:chgData name="Benade, Gerdus" userId="15349777-206e-4d7a-8365-52131a346f04" providerId="ADAL" clId="{BBC4BD71-1C33-4742-8648-56290BEA2516}" dt="2024-02-14T20:03:20.664" v="492" actId="1076"/>
          <ac:spMkLst>
            <pc:docMk/>
            <pc:sldMk cId="2987102133" sldId="392"/>
            <ac:spMk id="16" creationId="{21F7236B-8A1C-4449-310B-C6E84884EFD0}"/>
          </ac:spMkLst>
        </pc:spChg>
        <pc:spChg chg="mod">
          <ac:chgData name="Benade, Gerdus" userId="15349777-206e-4d7a-8365-52131a346f04" providerId="ADAL" clId="{BBC4BD71-1C33-4742-8648-56290BEA2516}" dt="2024-02-14T20:03:25.332" v="494" actId="1076"/>
          <ac:spMkLst>
            <pc:docMk/>
            <pc:sldMk cId="2987102133" sldId="392"/>
            <ac:spMk id="17" creationId="{0C5F2B2D-E265-0219-E401-CE5688883173}"/>
          </ac:spMkLst>
        </pc:spChg>
        <pc:spChg chg="mod">
          <ac:chgData name="Benade, Gerdus" userId="15349777-206e-4d7a-8365-52131a346f04" providerId="ADAL" clId="{BBC4BD71-1C33-4742-8648-56290BEA2516}" dt="2024-02-14T20:02:56.804" v="487" actId="1076"/>
          <ac:spMkLst>
            <pc:docMk/>
            <pc:sldMk cId="2987102133" sldId="392"/>
            <ac:spMk id="18" creationId="{34ABF4BA-9596-A91D-1BC4-9C11BD2D1CA7}"/>
          </ac:spMkLst>
        </pc:spChg>
        <pc:spChg chg="add mod">
          <ac:chgData name="Benade, Gerdus" userId="15349777-206e-4d7a-8365-52131a346f04" providerId="ADAL" clId="{BBC4BD71-1C33-4742-8648-56290BEA2516}" dt="2024-02-14T20:03:49.968" v="499" actId="1076"/>
          <ac:spMkLst>
            <pc:docMk/>
            <pc:sldMk cId="2987102133" sldId="392"/>
            <ac:spMk id="28" creationId="{C10BE060-81BF-F958-AA88-B42F8E62B359}"/>
          </ac:spMkLst>
        </pc:spChg>
        <pc:spChg chg="mod">
          <ac:chgData name="Benade, Gerdus" userId="15349777-206e-4d7a-8365-52131a346f04" providerId="ADAL" clId="{BBC4BD71-1C33-4742-8648-56290BEA2516}" dt="2024-02-14T20:08:50.996" v="565" actId="1076"/>
          <ac:spMkLst>
            <pc:docMk/>
            <pc:sldMk cId="2987102133" sldId="392"/>
            <ac:spMk id="32" creationId="{A59D89B4-2EA6-7C78-FB7D-E4D907CFABDC}"/>
          </ac:spMkLst>
        </pc:spChg>
        <pc:spChg chg="mod">
          <ac:chgData name="Benade, Gerdus" userId="15349777-206e-4d7a-8365-52131a346f04" providerId="ADAL" clId="{BBC4BD71-1C33-4742-8648-56290BEA2516}" dt="2024-02-14T20:06:03.401" v="528" actId="1076"/>
          <ac:spMkLst>
            <pc:docMk/>
            <pc:sldMk cId="2987102133" sldId="392"/>
            <ac:spMk id="34" creationId="{5BA3C11D-C0D1-9D81-7ACC-E23C9AA8AF84}"/>
          </ac:spMkLst>
        </pc:spChg>
        <pc:spChg chg="mod">
          <ac:chgData name="Benade, Gerdus" userId="15349777-206e-4d7a-8365-52131a346f04" providerId="ADAL" clId="{BBC4BD71-1C33-4742-8648-56290BEA2516}" dt="2024-02-14T20:06:06.275" v="529" actId="1076"/>
          <ac:spMkLst>
            <pc:docMk/>
            <pc:sldMk cId="2987102133" sldId="392"/>
            <ac:spMk id="35" creationId="{C843A7A9-9EAA-ACBC-317C-5AD0B18CBA02}"/>
          </ac:spMkLst>
        </pc:spChg>
        <pc:spChg chg="add mod">
          <ac:chgData name="Benade, Gerdus" userId="15349777-206e-4d7a-8365-52131a346f04" providerId="ADAL" clId="{BBC4BD71-1C33-4742-8648-56290BEA2516}" dt="2024-02-14T20:04:00.814" v="501" actId="14100"/>
          <ac:spMkLst>
            <pc:docMk/>
            <pc:sldMk cId="2987102133" sldId="392"/>
            <ac:spMk id="44" creationId="{76C1B563-D6AA-2404-0258-583F5331F6EE}"/>
          </ac:spMkLst>
        </pc:spChg>
        <pc:spChg chg="add mod">
          <ac:chgData name="Benade, Gerdus" userId="15349777-206e-4d7a-8365-52131a346f04" providerId="ADAL" clId="{BBC4BD71-1C33-4742-8648-56290BEA2516}" dt="2024-02-14T20:06:34.777" v="537" actId="1036"/>
          <ac:spMkLst>
            <pc:docMk/>
            <pc:sldMk cId="2987102133" sldId="392"/>
            <ac:spMk id="49" creationId="{A7E48123-FE07-833B-DF43-4A89C37E8B47}"/>
          </ac:spMkLst>
        </pc:spChg>
        <pc:spChg chg="add mod">
          <ac:chgData name="Benade, Gerdus" userId="15349777-206e-4d7a-8365-52131a346f04" providerId="ADAL" clId="{BBC4BD71-1C33-4742-8648-56290BEA2516}" dt="2024-02-14T20:07:03.528" v="541" actId="14100"/>
          <ac:spMkLst>
            <pc:docMk/>
            <pc:sldMk cId="2987102133" sldId="392"/>
            <ac:spMk id="50" creationId="{E1B76797-8673-EB8A-5A9B-22761FA707BB}"/>
          </ac:spMkLst>
        </pc:spChg>
        <pc:spChg chg="add mod">
          <ac:chgData name="Benade, Gerdus" userId="15349777-206e-4d7a-8365-52131a346f04" providerId="ADAL" clId="{BBC4BD71-1C33-4742-8648-56290BEA2516}" dt="2024-02-14T20:07:52.839" v="552" actId="1036"/>
          <ac:spMkLst>
            <pc:docMk/>
            <pc:sldMk cId="2987102133" sldId="392"/>
            <ac:spMk id="51" creationId="{9C600360-3B3E-4DF5-E567-3C233E883C48}"/>
          </ac:spMkLst>
        </pc:spChg>
        <pc:picChg chg="del">
          <ac:chgData name="Benade, Gerdus" userId="15349777-206e-4d7a-8365-52131a346f04" providerId="ADAL" clId="{BBC4BD71-1C33-4742-8648-56290BEA2516}" dt="2024-02-14T20:01:21.773" v="461" actId="478"/>
          <ac:picMkLst>
            <pc:docMk/>
            <pc:sldMk cId="2987102133" sldId="392"/>
            <ac:picMk id="4" creationId="{75559379-0AAA-039A-AA1A-43018CD67643}"/>
          </ac:picMkLst>
        </pc:picChg>
        <pc:picChg chg="del">
          <ac:chgData name="Benade, Gerdus" userId="15349777-206e-4d7a-8365-52131a346f04" providerId="ADAL" clId="{BBC4BD71-1C33-4742-8648-56290BEA2516}" dt="2024-02-14T20:01:27.257" v="467" actId="478"/>
          <ac:picMkLst>
            <pc:docMk/>
            <pc:sldMk cId="2987102133" sldId="392"/>
            <ac:picMk id="5" creationId="{EBBE96BB-DB71-22EC-1C83-AF362472026F}"/>
          </ac:picMkLst>
        </pc:picChg>
        <pc:picChg chg="del">
          <ac:chgData name="Benade, Gerdus" userId="15349777-206e-4d7a-8365-52131a346f04" providerId="ADAL" clId="{BBC4BD71-1C33-4742-8648-56290BEA2516}" dt="2024-02-14T20:01:24.752" v="464" actId="478"/>
          <ac:picMkLst>
            <pc:docMk/>
            <pc:sldMk cId="2987102133" sldId="392"/>
            <ac:picMk id="6" creationId="{1468A9BE-CB72-8020-8672-D75137E4A8A0}"/>
          </ac:picMkLst>
        </pc:picChg>
        <pc:picChg chg="add del mod">
          <ac:chgData name="Benade, Gerdus" userId="15349777-206e-4d7a-8365-52131a346f04" providerId="ADAL" clId="{BBC4BD71-1C33-4742-8648-56290BEA2516}" dt="2024-02-14T20:01:26.449" v="466" actId="478"/>
          <ac:picMkLst>
            <pc:docMk/>
            <pc:sldMk cId="2987102133" sldId="392"/>
            <ac:picMk id="7" creationId="{1D442EFD-85B4-ED2E-D397-02561B393349}"/>
          </ac:picMkLst>
        </pc:picChg>
        <pc:picChg chg="mod">
          <ac:chgData name="Benade, Gerdus" userId="15349777-206e-4d7a-8365-52131a346f04" providerId="ADAL" clId="{BBC4BD71-1C33-4742-8648-56290BEA2516}" dt="2024-02-14T20:04:31.399" v="504" actId="1076"/>
          <ac:picMkLst>
            <pc:docMk/>
            <pc:sldMk cId="2987102133" sldId="392"/>
            <ac:picMk id="11" creationId="{CDCD918E-CD47-F79D-6891-8A9C1A32B068}"/>
          </ac:picMkLst>
        </pc:picChg>
        <pc:picChg chg="mod">
          <ac:chgData name="Benade, Gerdus" userId="15349777-206e-4d7a-8365-52131a346f04" providerId="ADAL" clId="{BBC4BD71-1C33-4742-8648-56290BEA2516}" dt="2024-02-14T20:08:23.095" v="558" actId="1038"/>
          <ac:picMkLst>
            <pc:docMk/>
            <pc:sldMk cId="2987102133" sldId="392"/>
            <ac:picMk id="12" creationId="{61467EF1-37E9-7144-3908-BE94BCFFA346}"/>
          </ac:picMkLst>
        </pc:picChg>
        <pc:picChg chg="mod">
          <ac:chgData name="Benade, Gerdus" userId="15349777-206e-4d7a-8365-52131a346f04" providerId="ADAL" clId="{BBC4BD71-1C33-4742-8648-56290BEA2516}" dt="2024-02-14T20:08:28.845" v="564" actId="1038"/>
          <ac:picMkLst>
            <pc:docMk/>
            <pc:sldMk cId="2987102133" sldId="392"/>
            <ac:picMk id="13" creationId="{57B50533-DFBC-2F7D-E477-C3B9E7F50D65}"/>
          </ac:picMkLst>
        </pc:picChg>
        <pc:picChg chg="mod">
          <ac:chgData name="Benade, Gerdus" userId="15349777-206e-4d7a-8365-52131a346f04" providerId="ADAL" clId="{BBC4BD71-1C33-4742-8648-56290BEA2516}" dt="2024-02-14T20:05:42.075" v="521" actId="1035"/>
          <ac:picMkLst>
            <pc:docMk/>
            <pc:sldMk cId="2987102133" sldId="392"/>
            <ac:picMk id="20" creationId="{07FCD885-CD6B-E687-75C9-B1A1609A4FB9}"/>
          </ac:picMkLst>
        </pc:picChg>
        <pc:picChg chg="mod">
          <ac:chgData name="Benade, Gerdus" userId="15349777-206e-4d7a-8365-52131a346f04" providerId="ADAL" clId="{BBC4BD71-1C33-4742-8648-56290BEA2516}" dt="2024-02-14T20:05:47.341" v="526" actId="1035"/>
          <ac:picMkLst>
            <pc:docMk/>
            <pc:sldMk cId="2987102133" sldId="392"/>
            <ac:picMk id="22" creationId="{8411B8FA-2A72-CC37-87C1-7DD61D988269}"/>
          </ac:picMkLst>
        </pc:picChg>
        <pc:picChg chg="mod">
          <ac:chgData name="Benade, Gerdus" userId="15349777-206e-4d7a-8365-52131a346f04" providerId="ADAL" clId="{BBC4BD71-1C33-4742-8648-56290BEA2516}" dt="2024-02-14T20:08:17.521" v="556" actId="1076"/>
          <ac:picMkLst>
            <pc:docMk/>
            <pc:sldMk cId="2987102133" sldId="392"/>
            <ac:picMk id="24" creationId="{60F13C5C-F1A1-59E6-1481-4DFC49723C65}"/>
          </ac:picMkLst>
        </pc:picChg>
        <pc:picChg chg="del">
          <ac:chgData name="Benade, Gerdus" userId="15349777-206e-4d7a-8365-52131a346f04" providerId="ADAL" clId="{BBC4BD71-1C33-4742-8648-56290BEA2516}" dt="2024-02-14T20:01:25.608" v="465" actId="478"/>
          <ac:picMkLst>
            <pc:docMk/>
            <pc:sldMk cId="2987102133" sldId="392"/>
            <ac:picMk id="26" creationId="{2B0E796B-A0D1-1453-7614-3A84952116F9}"/>
          </ac:picMkLst>
        </pc:picChg>
        <pc:picChg chg="del">
          <ac:chgData name="Benade, Gerdus" userId="15349777-206e-4d7a-8365-52131a346f04" providerId="ADAL" clId="{BBC4BD71-1C33-4742-8648-56290BEA2516}" dt="2024-02-14T20:01:22.866" v="462" actId="478"/>
          <ac:picMkLst>
            <pc:docMk/>
            <pc:sldMk cId="2987102133" sldId="392"/>
            <ac:picMk id="27" creationId="{77D3A9DC-4A57-5B24-027B-18EDB825056D}"/>
          </ac:picMkLst>
        </pc:picChg>
        <pc:picChg chg="del">
          <ac:chgData name="Benade, Gerdus" userId="15349777-206e-4d7a-8365-52131a346f04" providerId="ADAL" clId="{BBC4BD71-1C33-4742-8648-56290BEA2516}" dt="2024-02-14T20:01:28.778" v="468" actId="478"/>
          <ac:picMkLst>
            <pc:docMk/>
            <pc:sldMk cId="2987102133" sldId="392"/>
            <ac:picMk id="29" creationId="{D506C760-C783-2AC7-7471-54699680B778}"/>
          </ac:picMkLst>
        </pc:picChg>
        <pc:picChg chg="del">
          <ac:chgData name="Benade, Gerdus" userId="15349777-206e-4d7a-8365-52131a346f04" providerId="ADAL" clId="{BBC4BD71-1C33-4742-8648-56290BEA2516}" dt="2024-02-14T20:01:29.619" v="469" actId="478"/>
          <ac:picMkLst>
            <pc:docMk/>
            <pc:sldMk cId="2987102133" sldId="392"/>
            <ac:picMk id="30" creationId="{A4A50F46-734E-8292-8A71-9DDF0BCEF54C}"/>
          </ac:picMkLst>
        </pc:picChg>
        <pc:picChg chg="del">
          <ac:chgData name="Benade, Gerdus" userId="15349777-206e-4d7a-8365-52131a346f04" providerId="ADAL" clId="{BBC4BD71-1C33-4742-8648-56290BEA2516}" dt="2024-02-14T20:01:23.703" v="463" actId="478"/>
          <ac:picMkLst>
            <pc:docMk/>
            <pc:sldMk cId="2987102133" sldId="392"/>
            <ac:picMk id="33" creationId="{8FC7C7D4-FCEC-1FDA-AECE-FA94F15A2025}"/>
          </ac:picMkLst>
        </pc:picChg>
        <pc:picChg chg="del">
          <ac:chgData name="Benade, Gerdus" userId="15349777-206e-4d7a-8365-52131a346f04" providerId="ADAL" clId="{BBC4BD71-1C33-4742-8648-56290BEA2516}" dt="2024-02-14T20:01:32.272" v="472" actId="478"/>
          <ac:picMkLst>
            <pc:docMk/>
            <pc:sldMk cId="2987102133" sldId="392"/>
            <ac:picMk id="41" creationId="{E6060124-418B-C1F3-BC27-484AB590F7B8}"/>
          </ac:picMkLst>
        </pc:picChg>
        <pc:picChg chg="del">
          <ac:chgData name="Benade, Gerdus" userId="15349777-206e-4d7a-8365-52131a346f04" providerId="ADAL" clId="{BBC4BD71-1C33-4742-8648-56290BEA2516}" dt="2024-02-14T20:01:31.434" v="471" actId="478"/>
          <ac:picMkLst>
            <pc:docMk/>
            <pc:sldMk cId="2987102133" sldId="392"/>
            <ac:picMk id="42" creationId="{FFF28443-9504-51B3-6F5A-2E4CEB0C79EE}"/>
          </ac:picMkLst>
        </pc:picChg>
        <pc:picChg chg="del">
          <ac:chgData name="Benade, Gerdus" userId="15349777-206e-4d7a-8365-52131a346f04" providerId="ADAL" clId="{BBC4BD71-1C33-4742-8648-56290BEA2516}" dt="2024-02-14T20:01:30.642" v="470" actId="478"/>
          <ac:picMkLst>
            <pc:docMk/>
            <pc:sldMk cId="2987102133" sldId="392"/>
            <ac:picMk id="43" creationId="{35454BC6-EC3C-D51A-432E-FC461594524A}"/>
          </ac:picMkLst>
        </pc:picChg>
        <pc:cxnChg chg="del ord">
          <ac:chgData name="Benade, Gerdus" userId="15349777-206e-4d7a-8365-52131a346f04" providerId="ADAL" clId="{BBC4BD71-1C33-4742-8648-56290BEA2516}" dt="2024-02-14T20:26:17.978" v="977" actId="478"/>
          <ac:cxnSpMkLst>
            <pc:docMk/>
            <pc:sldMk cId="2987102133" sldId="392"/>
            <ac:cxnSpMk id="10" creationId="{C5A365FB-4182-D6BD-3B02-D0E91145BD90}"/>
          </ac:cxnSpMkLst>
        </pc:cxnChg>
        <pc:cxnChg chg="mod ord">
          <ac:chgData name="Benade, Gerdus" userId="15349777-206e-4d7a-8365-52131a346f04" providerId="ADAL" clId="{BBC4BD71-1C33-4742-8648-56290BEA2516}" dt="2024-02-14T20:05:01.384" v="509" actId="14100"/>
          <ac:cxnSpMkLst>
            <pc:docMk/>
            <pc:sldMk cId="2987102133" sldId="392"/>
            <ac:cxnSpMk id="14" creationId="{FFBD4784-A56A-29C3-1722-60677C30EA1C}"/>
          </ac:cxnSpMkLst>
        </pc:cxnChg>
        <pc:cxnChg chg="add del mod ord">
          <ac:chgData name="Benade, Gerdus" userId="15349777-206e-4d7a-8365-52131a346f04" providerId="ADAL" clId="{BBC4BD71-1C33-4742-8648-56290BEA2516}" dt="2024-02-14T20:07:40.090" v="547" actId="21"/>
          <ac:cxnSpMkLst>
            <pc:docMk/>
            <pc:sldMk cId="2987102133" sldId="392"/>
            <ac:cxnSpMk id="19" creationId="{9081B407-4E78-4FC7-F1DE-337C5970A312}"/>
          </ac:cxnSpMkLst>
        </pc:cxnChg>
        <pc:cxnChg chg="del">
          <ac:chgData name="Benade, Gerdus" userId="15349777-206e-4d7a-8365-52131a346f04" providerId="ADAL" clId="{BBC4BD71-1C33-4742-8648-56290BEA2516}" dt="2024-02-14T20:02:31.490" v="478" actId="478"/>
          <ac:cxnSpMkLst>
            <pc:docMk/>
            <pc:sldMk cId="2987102133" sldId="392"/>
            <ac:cxnSpMk id="21" creationId="{2284E9DC-3461-7725-64D1-30FA3B60F21B}"/>
          </ac:cxnSpMkLst>
        </pc:cxnChg>
        <pc:cxnChg chg="del">
          <ac:chgData name="Benade, Gerdus" userId="15349777-206e-4d7a-8365-52131a346f04" providerId="ADAL" clId="{BBC4BD71-1C33-4742-8648-56290BEA2516}" dt="2024-02-14T20:02:32.723" v="479" actId="478"/>
          <ac:cxnSpMkLst>
            <pc:docMk/>
            <pc:sldMk cId="2987102133" sldId="392"/>
            <ac:cxnSpMk id="23" creationId="{3C6DF0C9-7355-4F5D-4EBE-82ACBB7141AE}"/>
          </ac:cxnSpMkLst>
        </pc:cxnChg>
        <pc:cxnChg chg="del">
          <ac:chgData name="Benade, Gerdus" userId="15349777-206e-4d7a-8365-52131a346f04" providerId="ADAL" clId="{BBC4BD71-1C33-4742-8648-56290BEA2516}" dt="2024-02-14T20:02:33.903" v="480" actId="478"/>
          <ac:cxnSpMkLst>
            <pc:docMk/>
            <pc:sldMk cId="2987102133" sldId="392"/>
            <ac:cxnSpMk id="25" creationId="{E824D562-4246-6D21-AAC4-FD0653A7FC25}"/>
          </ac:cxnSpMkLst>
        </pc:cxnChg>
        <pc:cxnChg chg="del">
          <ac:chgData name="Benade, Gerdus" userId="15349777-206e-4d7a-8365-52131a346f04" providerId="ADAL" clId="{BBC4BD71-1C33-4742-8648-56290BEA2516}" dt="2024-02-14T20:06:12.755" v="532" actId="478"/>
          <ac:cxnSpMkLst>
            <pc:docMk/>
            <pc:sldMk cId="2987102133" sldId="392"/>
            <ac:cxnSpMk id="36" creationId="{DE76EE95-B181-A542-FFAF-27D9EC6E7E50}"/>
          </ac:cxnSpMkLst>
        </pc:cxnChg>
        <pc:cxnChg chg="del">
          <ac:chgData name="Benade, Gerdus" userId="15349777-206e-4d7a-8365-52131a346f04" providerId="ADAL" clId="{BBC4BD71-1C33-4742-8648-56290BEA2516}" dt="2024-02-14T20:06:09.026" v="530" actId="478"/>
          <ac:cxnSpMkLst>
            <pc:docMk/>
            <pc:sldMk cId="2987102133" sldId="392"/>
            <ac:cxnSpMk id="37" creationId="{6E449AB8-A22E-BB5D-D228-D601B819BDCC}"/>
          </ac:cxnSpMkLst>
        </pc:cxnChg>
        <pc:cxnChg chg="del">
          <ac:chgData name="Benade, Gerdus" userId="15349777-206e-4d7a-8365-52131a346f04" providerId="ADAL" clId="{BBC4BD71-1C33-4742-8648-56290BEA2516}" dt="2024-02-14T20:06:10.585" v="531" actId="478"/>
          <ac:cxnSpMkLst>
            <pc:docMk/>
            <pc:sldMk cId="2987102133" sldId="392"/>
            <ac:cxnSpMk id="38" creationId="{3C2B2ED1-C8B7-DBBA-D2C3-5992E193ADA5}"/>
          </ac:cxnSpMkLst>
        </pc:cxnChg>
        <pc:cxnChg chg="del">
          <ac:chgData name="Benade, Gerdus" userId="15349777-206e-4d7a-8365-52131a346f04" providerId="ADAL" clId="{BBC4BD71-1C33-4742-8648-56290BEA2516}" dt="2024-02-14T20:07:46.325" v="550" actId="478"/>
          <ac:cxnSpMkLst>
            <pc:docMk/>
            <pc:sldMk cId="2987102133" sldId="392"/>
            <ac:cxnSpMk id="40" creationId="{7BF46CA8-B5CA-A43A-3FD7-AD4E9A675543}"/>
          </ac:cxnSpMkLst>
        </pc:cxnChg>
        <pc:cxnChg chg="add del mod">
          <ac:chgData name="Benade, Gerdus" userId="15349777-206e-4d7a-8365-52131a346f04" providerId="ADAL" clId="{BBC4BD71-1C33-4742-8648-56290BEA2516}" dt="2024-02-14T20:08:19.297" v="557" actId="478"/>
          <ac:cxnSpMkLst>
            <pc:docMk/>
            <pc:sldMk cId="2987102133" sldId="392"/>
            <ac:cxnSpMk id="48" creationId="{534C1860-5D03-A063-DC1A-ED59D239C8A8}"/>
          </ac:cxnSpMkLst>
        </pc:cxnChg>
        <pc:cxnChg chg="add mod">
          <ac:chgData name="Benade, Gerdus" userId="15349777-206e-4d7a-8365-52131a346f04" providerId="ADAL" clId="{BBC4BD71-1C33-4742-8648-56290BEA2516}" dt="2024-02-14T20:07:59.740" v="553" actId="14100"/>
          <ac:cxnSpMkLst>
            <pc:docMk/>
            <pc:sldMk cId="2987102133" sldId="392"/>
            <ac:cxnSpMk id="52" creationId="{AB62309D-60D0-6540-B81D-13044613D6E1}"/>
          </ac:cxnSpMkLst>
        </pc:cxnChg>
        <pc:cxnChg chg="add mod">
          <ac:chgData name="Benade, Gerdus" userId="15349777-206e-4d7a-8365-52131a346f04" providerId="ADAL" clId="{BBC4BD71-1C33-4742-8648-56290BEA2516}" dt="2024-02-14T20:08:05.497" v="555" actId="1076"/>
          <ac:cxnSpMkLst>
            <pc:docMk/>
            <pc:sldMk cId="2987102133" sldId="392"/>
            <ac:cxnSpMk id="54" creationId="{A978A5D1-D4EE-B8D2-2E6D-5EB95D22F3BF}"/>
          </ac:cxnSpMkLst>
        </pc:cxnChg>
        <pc:cxnChg chg="add mod">
          <ac:chgData name="Benade, Gerdus" userId="15349777-206e-4d7a-8365-52131a346f04" providerId="ADAL" clId="{BBC4BD71-1C33-4742-8648-56290BEA2516}" dt="2024-02-14T20:26:22.076" v="978" actId="1076"/>
          <ac:cxnSpMkLst>
            <pc:docMk/>
            <pc:sldMk cId="2987102133" sldId="392"/>
            <ac:cxnSpMk id="55" creationId="{B0E36627-7D61-F649-20A9-DFE45FEE4C8F}"/>
          </ac:cxnSpMkLst>
        </pc:cxnChg>
      </pc:sldChg>
      <pc:sldChg chg="addSp delSp modSp mod addAnim delAnim">
        <pc:chgData name="Benade, Gerdus" userId="15349777-206e-4d7a-8365-52131a346f04" providerId="ADAL" clId="{BBC4BD71-1C33-4742-8648-56290BEA2516}" dt="2024-02-14T19:50:52.592" v="414" actId="1036"/>
        <pc:sldMkLst>
          <pc:docMk/>
          <pc:sldMk cId="3136489906" sldId="393"/>
        </pc:sldMkLst>
        <pc:spChg chg="mod">
          <ac:chgData name="Benade, Gerdus" userId="15349777-206e-4d7a-8365-52131a346f04" providerId="ADAL" clId="{BBC4BD71-1C33-4742-8648-56290BEA2516}" dt="2024-02-14T19:47:55.798" v="330" actId="20577"/>
          <ac:spMkLst>
            <pc:docMk/>
            <pc:sldMk cId="3136489906" sldId="393"/>
            <ac:spMk id="2" creationId="{197F413E-5621-9B45-567A-BFB8915EDA96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5" creationId="{6A0142FE-429E-5837-31DE-CEFDECA624D2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6" creationId="{277450BF-698D-F64E-BBDA-1218F74621E7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7" creationId="{933FD11E-3A74-4186-503B-93F5E2968BE3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8" creationId="{A7D1FA7E-D316-9A25-E179-74BC8131E07A}"/>
          </ac:spMkLst>
        </pc:spChg>
        <pc:spChg chg="add del mod">
          <ac:chgData name="Benade, Gerdus" userId="15349777-206e-4d7a-8365-52131a346f04" providerId="ADAL" clId="{BBC4BD71-1C33-4742-8648-56290BEA2516}" dt="2024-02-14T19:50:52.592" v="414" actId="1036"/>
          <ac:spMkLst>
            <pc:docMk/>
            <pc:sldMk cId="3136489906" sldId="393"/>
            <ac:spMk id="10" creationId="{F0F6E59A-D72F-329A-EDC4-8A574768D881}"/>
          </ac:spMkLst>
        </pc:spChg>
        <pc:spChg chg="add del mod">
          <ac:chgData name="Benade, Gerdus" userId="15349777-206e-4d7a-8365-52131a346f04" providerId="ADAL" clId="{BBC4BD71-1C33-4742-8648-56290BEA2516}" dt="2024-02-14T19:50:42.609" v="413" actId="1035"/>
          <ac:spMkLst>
            <pc:docMk/>
            <pc:sldMk cId="3136489906" sldId="393"/>
            <ac:spMk id="11" creationId="{A864C645-2B63-6EB8-1319-4EF2C6ECAA5F}"/>
          </ac:spMkLst>
        </pc:spChg>
        <pc:picChg chg="add del mod">
          <ac:chgData name="Benade, Gerdus" userId="15349777-206e-4d7a-8365-52131a346f04" providerId="ADAL" clId="{BBC4BD71-1C33-4742-8648-56290BEA2516}" dt="2024-02-14T19:50:23.148" v="377"/>
          <ac:picMkLst>
            <pc:docMk/>
            <pc:sldMk cId="3136489906" sldId="393"/>
            <ac:picMk id="4" creationId="{5FEB33C9-88C4-B1DA-1742-0DB6CAE48236}"/>
          </ac:picMkLst>
        </pc:picChg>
        <pc:picChg chg="add del mod">
          <ac:chgData name="Benade, Gerdus" userId="15349777-206e-4d7a-8365-52131a346f04" providerId="ADAL" clId="{BBC4BD71-1C33-4742-8648-56290BEA2516}" dt="2024-02-14T19:50:52.592" v="414" actId="1036"/>
          <ac:picMkLst>
            <pc:docMk/>
            <pc:sldMk cId="3136489906" sldId="393"/>
            <ac:picMk id="9" creationId="{3193C639-635A-74CA-1D3E-67B0316557FB}"/>
          </ac:picMkLst>
        </pc:picChg>
      </pc:sldChg>
      <pc:sldChg chg="modSp mod modAnim">
        <pc:chgData name="Benade, Gerdus" userId="15349777-206e-4d7a-8365-52131a346f04" providerId="ADAL" clId="{BBC4BD71-1C33-4742-8648-56290BEA2516}" dt="2024-02-14T20:11:07.427" v="572"/>
        <pc:sldMkLst>
          <pc:docMk/>
          <pc:sldMk cId="3356433343" sldId="395"/>
        </pc:sldMkLst>
        <pc:spChg chg="mod">
          <ac:chgData name="Benade, Gerdus" userId="15349777-206e-4d7a-8365-52131a346f04" providerId="ADAL" clId="{BBC4BD71-1C33-4742-8648-56290BEA2516}" dt="2024-02-14T19:57:41.961" v="447" actId="207"/>
          <ac:spMkLst>
            <pc:docMk/>
            <pc:sldMk cId="3356433343" sldId="395"/>
            <ac:spMk id="3" creationId="{522ED497-5D20-7A86-A381-D44B34548B29}"/>
          </ac:spMkLst>
        </pc:spChg>
        <pc:spChg chg="mod">
          <ac:chgData name="Benade, Gerdus" userId="15349777-206e-4d7a-8365-52131a346f04" providerId="ADAL" clId="{BBC4BD71-1C33-4742-8648-56290BEA2516}" dt="2024-02-14T20:00:04.432" v="453" actId="20577"/>
          <ac:spMkLst>
            <pc:docMk/>
            <pc:sldMk cId="3356433343" sldId="395"/>
            <ac:spMk id="4" creationId="{5FA4DF7A-972B-6D2A-E09B-AC2A8CD9FD32}"/>
          </ac:spMkLst>
        </pc:spChg>
        <pc:spChg chg="mod">
          <ac:chgData name="Benade, Gerdus" userId="15349777-206e-4d7a-8365-52131a346f04" providerId="ADAL" clId="{BBC4BD71-1C33-4742-8648-56290BEA2516}" dt="2024-02-14T19:56:31.100" v="440" actId="207"/>
          <ac:spMkLst>
            <pc:docMk/>
            <pc:sldMk cId="3356433343" sldId="395"/>
            <ac:spMk id="5" creationId="{C4BC6320-F435-366A-EF01-E4B054761A11}"/>
          </ac:spMkLst>
        </pc:spChg>
        <pc:spChg chg="mod">
          <ac:chgData name="Benade, Gerdus" userId="15349777-206e-4d7a-8365-52131a346f04" providerId="ADAL" clId="{BBC4BD71-1C33-4742-8648-56290BEA2516}" dt="2024-02-14T19:57:50.031" v="448" actId="207"/>
          <ac:spMkLst>
            <pc:docMk/>
            <pc:sldMk cId="3356433343" sldId="395"/>
            <ac:spMk id="7" creationId="{F3EDD927-9522-C3B4-FB93-E4C97BE51A08}"/>
          </ac:spMkLst>
        </pc:spChg>
        <pc:spChg chg="mod">
          <ac:chgData name="Benade, Gerdus" userId="15349777-206e-4d7a-8365-52131a346f04" providerId="ADAL" clId="{BBC4BD71-1C33-4742-8648-56290BEA2516}" dt="2024-02-14T19:55:25.560" v="435" actId="20577"/>
          <ac:spMkLst>
            <pc:docMk/>
            <pc:sldMk cId="3356433343" sldId="395"/>
            <ac:spMk id="8" creationId="{01E2A5C6-FEC9-BF46-8BA3-1940C8A26529}"/>
          </ac:spMkLst>
        </pc:spChg>
        <pc:cxnChg chg="mod">
          <ac:chgData name="Benade, Gerdus" userId="15349777-206e-4d7a-8365-52131a346f04" providerId="ADAL" clId="{BBC4BD71-1C33-4742-8648-56290BEA2516}" dt="2024-02-14T20:00:49.027" v="455" actId="14100"/>
          <ac:cxnSpMkLst>
            <pc:docMk/>
            <pc:sldMk cId="3356433343" sldId="395"/>
            <ac:cxnSpMk id="10" creationId="{7036870B-9F77-2EAF-4192-F7B16E935045}"/>
          </ac:cxnSpMkLst>
        </pc:cxnChg>
        <pc:cxnChg chg="mod">
          <ac:chgData name="Benade, Gerdus" userId="15349777-206e-4d7a-8365-52131a346f04" providerId="ADAL" clId="{BBC4BD71-1C33-4742-8648-56290BEA2516}" dt="2024-02-14T19:56:08.870" v="439" actId="13822"/>
          <ac:cxnSpMkLst>
            <pc:docMk/>
            <pc:sldMk cId="3356433343" sldId="395"/>
            <ac:cxnSpMk id="11" creationId="{568D4FB4-696F-7E80-8171-B7D15A005CC9}"/>
          </ac:cxnSpMkLst>
        </pc:cxnChg>
        <pc:cxnChg chg="mod">
          <ac:chgData name="Benade, Gerdus" userId="15349777-206e-4d7a-8365-52131a346f04" providerId="ADAL" clId="{BBC4BD71-1C33-4742-8648-56290BEA2516}" dt="2024-02-14T19:57:34.981" v="446" actId="208"/>
          <ac:cxnSpMkLst>
            <pc:docMk/>
            <pc:sldMk cId="3356433343" sldId="395"/>
            <ac:cxnSpMk id="12" creationId="{EF65ECDC-1501-4E1C-89F2-B598809BCA4C}"/>
          </ac:cxnSpMkLst>
        </pc:cxnChg>
      </pc:sldChg>
      <pc:sldChg chg="addSp delSp modSp mod modAnim">
        <pc:chgData name="Benade, Gerdus" userId="15349777-206e-4d7a-8365-52131a346f04" providerId="ADAL" clId="{BBC4BD71-1C33-4742-8648-56290BEA2516}" dt="2024-02-14T20:28:43.160" v="1056" actId="1035"/>
        <pc:sldMkLst>
          <pc:docMk/>
          <pc:sldMk cId="2508393690" sldId="396"/>
        </pc:sldMkLst>
        <pc:spChg chg="mod">
          <ac:chgData name="Benade, Gerdus" userId="15349777-206e-4d7a-8365-52131a346f04" providerId="ADAL" clId="{BBC4BD71-1C33-4742-8648-56290BEA2516}" dt="2024-02-14T20:17:51.194" v="868" actId="6549"/>
          <ac:spMkLst>
            <pc:docMk/>
            <pc:sldMk cId="2508393690" sldId="396"/>
            <ac:spMk id="3" creationId="{F83E7BE1-151A-607B-1D28-647C23560216}"/>
          </ac:spMkLst>
        </pc:spChg>
        <pc:spChg chg="add mod">
          <ac:chgData name="Benade, Gerdus" userId="15349777-206e-4d7a-8365-52131a346f04" providerId="ADAL" clId="{BBC4BD71-1C33-4742-8648-56290BEA2516}" dt="2024-02-14T20:02:18.623" v="475" actId="571"/>
          <ac:spMkLst>
            <pc:docMk/>
            <pc:sldMk cId="2508393690" sldId="396"/>
            <ac:spMk id="7" creationId="{D1C5187A-9892-9864-7AB3-3ABDE010E2DE}"/>
          </ac:spMkLst>
        </pc:spChg>
        <pc:spChg chg="add mod">
          <ac:chgData name="Benade, Gerdus" userId="15349777-206e-4d7a-8365-52131a346f04" providerId="ADAL" clId="{BBC4BD71-1C33-4742-8648-56290BEA2516}" dt="2024-02-14T20:02:18.623" v="475" actId="571"/>
          <ac:spMkLst>
            <pc:docMk/>
            <pc:sldMk cId="2508393690" sldId="396"/>
            <ac:spMk id="8" creationId="{19D1CD64-0985-1B32-3E00-FD222B74F427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9" creationId="{47E83616-A015-7517-C764-1EE1295A2D9F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1" creationId="{DF7E337F-4C47-D38C-CEDD-C19F9AD20F78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2" creationId="{60FBEEBB-52C3-03DF-11ED-D459D6CCB2F3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13" creationId="{4EE5F9A2-599D-AC1D-30D8-737E49CBD9F3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4" creationId="{83FA3AAA-CAF1-F46D-4BC8-B5D608EE0D63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5" creationId="{2D966A75-1A28-1268-ECDA-0C3EE6AE1E3A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6" creationId="{86D23DA9-08B6-0465-E82F-0756AF1BEB5A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17" creationId="{282BE68B-7954-D3F9-8EE3-BB81F7EF20B3}"/>
          </ac:spMkLst>
        </pc:spChg>
        <pc:spChg chg="mod">
          <ac:chgData name="Benade, Gerdus" userId="15349777-206e-4d7a-8365-52131a346f04" providerId="ADAL" clId="{BBC4BD71-1C33-4742-8648-56290BEA2516}" dt="2024-02-14T20:21:06.150" v="937" actId="20577"/>
          <ac:spMkLst>
            <pc:docMk/>
            <pc:sldMk cId="2508393690" sldId="396"/>
            <ac:spMk id="18" creationId="{FE4444E3-553B-75EB-D0A0-9857CDFCB9F6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19" creationId="{97483C01-72B1-0FCE-920B-EBBD96DF7B78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20" creationId="{38EEB1C2-FE82-54A3-97E1-A6EC53CC9386}"/>
          </ac:spMkLst>
        </pc:spChg>
        <pc:spChg chg="add mod">
          <ac:chgData name="Benade, Gerdus" userId="15349777-206e-4d7a-8365-52131a346f04" providerId="ADAL" clId="{BBC4BD71-1C33-4742-8648-56290BEA2516}" dt="2024-02-14T20:17:39.119" v="864" actId="20577"/>
          <ac:spMkLst>
            <pc:docMk/>
            <pc:sldMk cId="2508393690" sldId="396"/>
            <ac:spMk id="21" creationId="{75D01591-9249-37E7-7466-19172FBB425A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2" creationId="{47F287D3-02B7-F20F-EA68-E618B724386E}"/>
          </ac:spMkLst>
        </pc:spChg>
        <pc:spChg chg="del">
          <ac:chgData name="Benade, Gerdus" userId="15349777-206e-4d7a-8365-52131a346f04" providerId="ADAL" clId="{BBC4BD71-1C33-4742-8648-56290BEA2516}" dt="2024-02-14T20:13:07.367" v="781" actId="478"/>
          <ac:spMkLst>
            <pc:docMk/>
            <pc:sldMk cId="2508393690" sldId="396"/>
            <ac:spMk id="23" creationId="{C7FAA0AE-42F8-CE97-FEED-8FF2CA6574D0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4" creationId="{50253DF8-7E65-D27A-520C-6970638E54E2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5" creationId="{0CD6F2F7-979C-B1C6-21E1-30BC50549A81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6" creationId="{C522623F-6934-4741-BEDF-B668EA190FC6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7" creationId="{A6DB57E1-B2AC-B6C2-5D49-91F6A237DB3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28" creationId="{FD6174AB-DC2F-6811-8756-60BF53CCAB74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9" creationId="{B37C7258-6091-ED07-9E1D-21AC88DBD37C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32" creationId="{D0A8FCA1-FACC-FFC6-EAEF-30A4BC92DBA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33" creationId="{3662E71D-3DCB-C965-2246-75580719BD8A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4" creationId="{6633E4FE-9485-EAAC-8B22-A0F2B32AFC44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5" creationId="{314627BF-229E-C8EB-FBF4-F9FEE502C07D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6" creationId="{1C82F9F6-52C7-6ABD-739E-83DA3B0139DF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63" creationId="{8EFFFEC1-E716-E01B-CC78-686E4402C10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68" creationId="{8CE5937F-0004-F807-C0ED-535F9D0AFA0D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69" creationId="{93A41AAD-9AE2-0DC6-C1AC-86E8515D49E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77" creationId="{71009A9A-442A-7F84-5619-61E088A7225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78" creationId="{8F5909FD-14FF-B5EB-7C28-B244353831E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90" creationId="{98C9C989-16FC-4CBF-070A-DB45EFA444A2}"/>
          </ac:spMkLst>
        </pc:spChg>
        <pc:spChg chg="mod">
          <ac:chgData name="Benade, Gerdus" userId="15349777-206e-4d7a-8365-52131a346f04" providerId="ADAL" clId="{BBC4BD71-1C33-4742-8648-56290BEA2516}" dt="2024-02-14T20:23:24.332" v="967" actId="1076"/>
          <ac:spMkLst>
            <pc:docMk/>
            <pc:sldMk cId="2508393690" sldId="396"/>
            <ac:spMk id="91" creationId="{E8FCCB23-C945-3966-CB38-C331498815BC}"/>
          </ac:spMkLst>
        </pc:spChg>
        <pc:spChg chg="mod">
          <ac:chgData name="Benade, Gerdus" userId="15349777-206e-4d7a-8365-52131a346f04" providerId="ADAL" clId="{BBC4BD71-1C33-4742-8648-56290BEA2516}" dt="2024-02-14T20:21:51.991" v="951" actId="1076"/>
          <ac:spMkLst>
            <pc:docMk/>
            <pc:sldMk cId="2508393690" sldId="396"/>
            <ac:spMk id="92" creationId="{EA9D29F6-B3C6-FF4F-6288-72F19B550C55}"/>
          </ac:spMkLst>
        </pc:spChg>
        <pc:picChg chg="del mod">
          <ac:chgData name="Benade, Gerdus" userId="15349777-206e-4d7a-8365-52131a346f04" providerId="ADAL" clId="{BBC4BD71-1C33-4742-8648-56290BEA2516}" dt="2024-02-14T20:17:47.765" v="867" actId="478"/>
          <ac:picMkLst>
            <pc:docMk/>
            <pc:sldMk cId="2508393690" sldId="396"/>
            <ac:picMk id="4" creationId="{29CAB35D-7B63-6F92-378C-C094EBF1CC16}"/>
          </ac:picMkLst>
        </pc:picChg>
        <pc:picChg chg="del mod">
          <ac:chgData name="Benade, Gerdus" userId="15349777-206e-4d7a-8365-52131a346f04" providerId="ADAL" clId="{BBC4BD71-1C33-4742-8648-56290BEA2516}" dt="2024-02-14T20:17:42.730" v="865" actId="478"/>
          <ac:picMkLst>
            <pc:docMk/>
            <pc:sldMk cId="2508393690" sldId="396"/>
            <ac:picMk id="5" creationId="{FE7DE4FD-568C-A385-117F-7B7B88FAD67F}"/>
          </ac:picMkLst>
        </pc:picChg>
        <pc:picChg chg="del mod">
          <ac:chgData name="Benade, Gerdus" userId="15349777-206e-4d7a-8365-52131a346f04" providerId="ADAL" clId="{BBC4BD71-1C33-4742-8648-56290BEA2516}" dt="2024-02-14T20:17:45.539" v="866" actId="478"/>
          <ac:picMkLst>
            <pc:docMk/>
            <pc:sldMk cId="2508393690" sldId="396"/>
            <ac:picMk id="6" creationId="{8909AE2F-6B8F-C924-4BE2-1DD3913D6EE4}"/>
          </ac:picMkLst>
        </pc:picChg>
        <pc:cxnChg chg="mod">
          <ac:chgData name="Benade, Gerdus" userId="15349777-206e-4d7a-8365-52131a346f04" providerId="ADAL" clId="{BBC4BD71-1C33-4742-8648-56290BEA2516}" dt="2024-02-14T20:28:26.116" v="1008" actId="1035"/>
          <ac:cxnSpMkLst>
            <pc:docMk/>
            <pc:sldMk cId="2508393690" sldId="396"/>
            <ac:cxnSpMk id="10" creationId="{204CE99B-B57D-138C-7C4E-37691526A907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30" creationId="{DF829FE0-0A5A-EBEC-EC2D-B733964243AF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31" creationId="{51BDE6C7-2144-5966-B82F-D2F08353BFF1}"/>
          </ac:cxnSpMkLst>
        </pc:cxnChg>
        <pc:cxnChg chg="mod">
          <ac:chgData name="Benade, Gerdus" userId="15349777-206e-4d7a-8365-52131a346f04" providerId="ADAL" clId="{BBC4BD71-1C33-4742-8648-56290BEA2516}" dt="2024-02-14T20:28:26.116" v="1008" actId="1035"/>
          <ac:cxnSpMkLst>
            <pc:docMk/>
            <pc:sldMk cId="2508393690" sldId="396"/>
            <ac:cxnSpMk id="58" creationId="{007547C2-0B7C-3D47-5EE1-36A49730EC86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67" creationId="{8E332D4F-6EF5-F88E-294E-751C58E798F8}"/>
          </ac:cxnSpMkLst>
        </pc:cxnChg>
        <pc:cxnChg chg="mod or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74" creationId="{7CA1E4AD-8F33-3DBD-23DD-3CE8E9300BD4}"/>
          </ac:cxnSpMkLst>
        </pc:cxnChg>
        <pc:cxnChg chg="del">
          <ac:chgData name="Benade, Gerdus" userId="15349777-206e-4d7a-8365-52131a346f04" providerId="ADAL" clId="{BBC4BD71-1C33-4742-8648-56290BEA2516}" dt="2024-02-14T20:22:14.291" v="955" actId="478"/>
          <ac:cxnSpMkLst>
            <pc:docMk/>
            <pc:sldMk cId="2508393690" sldId="396"/>
            <ac:cxnSpMk id="85" creationId="{8EED8F47-D71B-F6E8-F536-00069AE68865}"/>
          </ac:cxnSpMkLst>
        </pc:cxnChg>
        <pc:cxnChg chg="del">
          <ac:chgData name="Benade, Gerdus" userId="15349777-206e-4d7a-8365-52131a346f04" providerId="ADAL" clId="{BBC4BD71-1C33-4742-8648-56290BEA2516}" dt="2024-02-14T20:22:12.531" v="954" actId="478"/>
          <ac:cxnSpMkLst>
            <pc:docMk/>
            <pc:sldMk cId="2508393690" sldId="396"/>
            <ac:cxnSpMk id="86" creationId="{D8904997-0A3D-20A8-1267-398B647BFBEE}"/>
          </ac:cxnSpMkLst>
        </pc:cxnChg>
        <pc:cxnChg chg="del">
          <ac:chgData name="Benade, Gerdus" userId="15349777-206e-4d7a-8365-52131a346f04" providerId="ADAL" clId="{BBC4BD71-1C33-4742-8648-56290BEA2516}" dt="2024-02-14T20:22:11.093" v="953" actId="478"/>
          <ac:cxnSpMkLst>
            <pc:docMk/>
            <pc:sldMk cId="2508393690" sldId="396"/>
            <ac:cxnSpMk id="87" creationId="{FC218DB0-C3F1-92AB-8A86-A0229AB1CF70}"/>
          </ac:cxnSpMkLst>
        </pc:cxnChg>
        <pc:cxnChg chg="mod">
          <ac:chgData name="Benade, Gerdus" userId="15349777-206e-4d7a-8365-52131a346f04" providerId="ADAL" clId="{BBC4BD71-1C33-4742-8648-56290BEA2516}" dt="2024-02-14T20:22:53.891" v="966" actId="1037"/>
          <ac:cxnSpMkLst>
            <pc:docMk/>
            <pc:sldMk cId="2508393690" sldId="396"/>
            <ac:cxnSpMk id="88" creationId="{14D2D974-B711-6094-5289-E894618EDF72}"/>
          </ac:cxnSpMkLst>
        </pc:cxnChg>
      </pc:sldChg>
      <pc:sldChg chg="modAnim">
        <pc:chgData name="Benade, Gerdus" userId="15349777-206e-4d7a-8365-52131a346f04" providerId="ADAL" clId="{BBC4BD71-1C33-4742-8648-56290BEA2516}" dt="2024-02-14T20:52:38.275" v="1340"/>
        <pc:sldMkLst>
          <pc:docMk/>
          <pc:sldMk cId="856712412" sldId="40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86875607" sldId="4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624010094" sldId="40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35348878" sldId="41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36662759" sldId="41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246691920" sldId="41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72217890" sldId="41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503396961" sldId="41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375649088" sldId="421"/>
        </pc:sldMkLst>
      </pc:sldChg>
      <pc:sldChg chg="addSp delSp modSp mod modAnim">
        <pc:chgData name="Benade, Gerdus" userId="15349777-206e-4d7a-8365-52131a346f04" providerId="ADAL" clId="{BBC4BD71-1C33-4742-8648-56290BEA2516}" dt="2024-02-14T19:41:05.994" v="153"/>
        <pc:sldMkLst>
          <pc:docMk/>
          <pc:sldMk cId="2014352477" sldId="423"/>
        </pc:sldMkLst>
        <pc:spChg chg="mod">
          <ac:chgData name="Benade, Gerdus" userId="15349777-206e-4d7a-8365-52131a346f04" providerId="ADAL" clId="{BBC4BD71-1C33-4742-8648-56290BEA2516}" dt="2024-02-14T19:35:52.742" v="125" actId="20577"/>
          <ac:spMkLst>
            <pc:docMk/>
            <pc:sldMk cId="2014352477" sldId="423"/>
            <ac:spMk id="3" creationId="{4B7D344F-E112-CD8C-2553-28D2A216C73D}"/>
          </ac:spMkLst>
        </pc:spChg>
        <pc:spChg chg="add del mod">
          <ac:chgData name="Benade, Gerdus" userId="15349777-206e-4d7a-8365-52131a346f04" providerId="ADAL" clId="{BBC4BD71-1C33-4742-8648-56290BEA2516}" dt="2024-02-14T19:28:26.101" v="52"/>
          <ac:spMkLst>
            <pc:docMk/>
            <pc:sldMk cId="2014352477" sldId="423"/>
            <ac:spMk id="12" creationId="{C55111E2-5DC9-060C-3D72-71C37AF61B08}"/>
          </ac:spMkLst>
        </pc:spChg>
        <pc:spChg chg="del mod topLvl">
          <ac:chgData name="Benade, Gerdus" userId="15349777-206e-4d7a-8365-52131a346f04" providerId="ADAL" clId="{BBC4BD71-1C33-4742-8648-56290BEA2516}" dt="2024-02-14T19:32:51.076" v="103" actId="478"/>
          <ac:spMkLst>
            <pc:docMk/>
            <pc:sldMk cId="2014352477" sldId="423"/>
            <ac:spMk id="31" creationId="{7010CE85-A63B-C839-1481-957E20F6604E}"/>
          </ac:spMkLst>
        </pc:spChg>
        <pc:spChg chg="add mod">
          <ac:chgData name="Benade, Gerdus" userId="15349777-206e-4d7a-8365-52131a346f04" providerId="ADAL" clId="{BBC4BD71-1C33-4742-8648-56290BEA2516}" dt="2024-02-14T19:32:38.858" v="101" actId="164"/>
          <ac:spMkLst>
            <pc:docMk/>
            <pc:sldMk cId="2014352477" sldId="423"/>
            <ac:spMk id="39" creationId="{80AA980D-8BA3-D7A8-0738-9BDD7BF33D10}"/>
          </ac:spMkLst>
        </pc:spChg>
        <pc:spChg chg="add mod">
          <ac:chgData name="Benade, Gerdus" userId="15349777-206e-4d7a-8365-52131a346f04" providerId="ADAL" clId="{BBC4BD71-1C33-4742-8648-56290BEA2516}" dt="2024-02-14T19:37:31.673" v="138" actId="207"/>
          <ac:spMkLst>
            <pc:docMk/>
            <pc:sldMk cId="2014352477" sldId="423"/>
            <ac:spMk id="42" creationId="{F6ED3219-E7FA-D650-CDF8-8E90BF5B0EAC}"/>
          </ac:spMkLst>
        </pc:spChg>
        <pc:spChg chg="add mod">
          <ac:chgData name="Benade, Gerdus" userId="15349777-206e-4d7a-8365-52131a346f04" providerId="ADAL" clId="{BBC4BD71-1C33-4742-8648-56290BEA2516}" dt="2024-02-14T19:40:28.412" v="152" actId="164"/>
          <ac:spMkLst>
            <pc:docMk/>
            <pc:sldMk cId="2014352477" sldId="423"/>
            <ac:spMk id="43" creationId="{48C09C7C-2118-0F62-64AC-0F10B9714612}"/>
          </ac:spMkLst>
        </pc:spChg>
        <pc:grpChg chg="mod ord">
          <ac:chgData name="Benade, Gerdus" userId="15349777-206e-4d7a-8365-52131a346f04" providerId="ADAL" clId="{BBC4BD71-1C33-4742-8648-56290BEA2516}" dt="2024-02-14T19:32:38.858" v="101" actId="164"/>
          <ac:grpSpMkLst>
            <pc:docMk/>
            <pc:sldMk cId="2014352477" sldId="423"/>
            <ac:grpSpMk id="4" creationId="{EC03FC2E-C14F-995F-D52A-9C1B75761103}"/>
          </ac:grpSpMkLst>
        </pc:grpChg>
        <pc:grpChg chg="add del mod">
          <ac:chgData name="Benade, Gerdus" userId="15349777-206e-4d7a-8365-52131a346f04" providerId="ADAL" clId="{BBC4BD71-1C33-4742-8648-56290BEA2516}" dt="2024-02-14T19:29:35.809" v="65" actId="478"/>
          <ac:grpSpMkLst>
            <pc:docMk/>
            <pc:sldMk cId="2014352477" sldId="423"/>
            <ac:grpSpMk id="23" creationId="{FA4DEE1F-DEDA-59F2-5F4A-4ACB7F2A80E3}"/>
          </ac:grpSpMkLst>
        </pc:grpChg>
        <pc:grpChg chg="add del mod">
          <ac:chgData name="Benade, Gerdus" userId="15349777-206e-4d7a-8365-52131a346f04" providerId="ADAL" clId="{BBC4BD71-1C33-4742-8648-56290BEA2516}" dt="2024-02-14T19:30:08.943" v="71" actId="165"/>
          <ac:grpSpMkLst>
            <pc:docMk/>
            <pc:sldMk cId="2014352477" sldId="423"/>
            <ac:grpSpMk id="26" creationId="{BFF30BC7-576E-9E70-6685-E2D0F14BF007}"/>
          </ac:grpSpMkLst>
        </pc:grpChg>
        <pc:grpChg chg="add del mod">
          <ac:chgData name="Benade, Gerdus" userId="15349777-206e-4d7a-8365-52131a346f04" providerId="ADAL" clId="{BBC4BD71-1C33-4742-8648-56290BEA2516}" dt="2024-02-14T19:32:52.966" v="104" actId="478"/>
          <ac:grpSpMkLst>
            <pc:docMk/>
            <pc:sldMk cId="2014352477" sldId="423"/>
            <ac:grpSpMk id="33" creationId="{DA0E4A7D-94F6-9806-42B8-4C80D4A168B6}"/>
          </ac:grpSpMkLst>
        </pc:grpChg>
        <pc:grpChg chg="add del mod">
          <ac:chgData name="Benade, Gerdus" userId="15349777-206e-4d7a-8365-52131a346f04" providerId="ADAL" clId="{BBC4BD71-1C33-4742-8648-56290BEA2516}" dt="2024-02-14T19:30:54.610" v="79" actId="478"/>
          <ac:grpSpMkLst>
            <pc:docMk/>
            <pc:sldMk cId="2014352477" sldId="423"/>
            <ac:grpSpMk id="36" creationId="{4D08FB70-8E41-3D51-4B54-AE9019F18DE7}"/>
          </ac:grpSpMkLst>
        </pc:grpChg>
        <pc:grpChg chg="add mod ord">
          <ac:chgData name="Benade, Gerdus" userId="15349777-206e-4d7a-8365-52131a346f04" providerId="ADAL" clId="{BBC4BD71-1C33-4742-8648-56290BEA2516}" dt="2024-02-14T19:37:57.145" v="142" actId="166"/>
          <ac:grpSpMkLst>
            <pc:docMk/>
            <pc:sldMk cId="2014352477" sldId="423"/>
            <ac:grpSpMk id="40" creationId="{437299CE-7001-E8ED-C547-7863AB88A2EB}"/>
          </ac:grpSpMkLst>
        </pc:grpChg>
        <pc:grpChg chg="add mod">
          <ac:chgData name="Benade, Gerdus" userId="15349777-206e-4d7a-8365-52131a346f04" providerId="ADAL" clId="{BBC4BD71-1C33-4742-8648-56290BEA2516}" dt="2024-02-14T19:40:28.412" v="152" actId="164"/>
          <ac:grpSpMkLst>
            <pc:docMk/>
            <pc:sldMk cId="2014352477" sldId="423"/>
            <ac:grpSpMk id="44" creationId="{7DE7CD01-1032-F025-9022-A7973C14B90F}"/>
          </ac:grpSpMkLst>
        </pc:grpChg>
        <pc:picChg chg="mod">
          <ac:chgData name="Benade, Gerdus" userId="15349777-206e-4d7a-8365-52131a346f04" providerId="ADAL" clId="{BBC4BD71-1C33-4742-8648-56290BEA2516}" dt="2024-02-14T19:35:01.257" v="118" actId="1076"/>
          <ac:picMkLst>
            <pc:docMk/>
            <pc:sldMk cId="2014352477" sldId="423"/>
            <ac:picMk id="5" creationId="{C538FD00-1692-8F32-C1F9-A76C9F2D6E5F}"/>
          </ac:picMkLst>
        </pc:picChg>
        <pc:picChg chg="add del mod">
          <ac:chgData name="Benade, Gerdus" userId="15349777-206e-4d7a-8365-52131a346f04" providerId="ADAL" clId="{BBC4BD71-1C33-4742-8648-56290BEA2516}" dt="2024-02-14T19:28:26.101" v="52"/>
          <ac:picMkLst>
            <pc:docMk/>
            <pc:sldMk cId="2014352477" sldId="423"/>
            <ac:picMk id="11" creationId="{426057AC-C348-E020-CB55-275C5B2861DB}"/>
          </ac:picMkLst>
        </pc:picChg>
        <pc:picChg chg="add del mod">
          <ac:chgData name="Benade, Gerdus" userId="15349777-206e-4d7a-8365-52131a346f04" providerId="ADAL" clId="{BBC4BD71-1C33-4742-8648-56290BEA2516}" dt="2024-02-14T19:29:35.028" v="64" actId="478"/>
          <ac:picMkLst>
            <pc:docMk/>
            <pc:sldMk cId="2014352477" sldId="423"/>
            <ac:picMk id="22" creationId="{AC3F6003-D3B7-25B5-2403-C4EF7B3189AD}"/>
          </ac:picMkLst>
        </pc:picChg>
        <pc:picChg chg="mod">
          <ac:chgData name="Benade, Gerdus" userId="15349777-206e-4d7a-8365-52131a346f04" providerId="ADAL" clId="{BBC4BD71-1C33-4742-8648-56290BEA2516}" dt="2024-02-14T19:29:08.469" v="61"/>
          <ac:picMkLst>
            <pc:docMk/>
            <pc:sldMk cId="2014352477" sldId="423"/>
            <ac:picMk id="24" creationId="{C721E8A5-E4B8-CC94-A5A6-9E80EED1E24A}"/>
          </ac:picMkLst>
        </pc:picChg>
        <pc:picChg chg="mod">
          <ac:chgData name="Benade, Gerdus" userId="15349777-206e-4d7a-8365-52131a346f04" providerId="ADAL" clId="{BBC4BD71-1C33-4742-8648-56290BEA2516}" dt="2024-02-14T19:29:08.469" v="61"/>
          <ac:picMkLst>
            <pc:docMk/>
            <pc:sldMk cId="2014352477" sldId="423"/>
            <ac:picMk id="25" creationId="{99DD17ED-5CD3-BB17-20E7-79668D794995}"/>
          </ac:picMkLst>
        </pc:picChg>
        <pc:picChg chg="del mod topLvl">
          <ac:chgData name="Benade, Gerdus" userId="15349777-206e-4d7a-8365-52131a346f04" providerId="ADAL" clId="{BBC4BD71-1C33-4742-8648-56290BEA2516}" dt="2024-02-14T19:30:12.040" v="72" actId="478"/>
          <ac:picMkLst>
            <pc:docMk/>
            <pc:sldMk cId="2014352477" sldId="423"/>
            <ac:picMk id="32" creationId="{4D4DD3E4-B804-5607-E17C-C6426B1E68D0}"/>
          </ac:picMkLst>
        </pc:picChg>
        <pc:picChg chg="mod">
          <ac:chgData name="Benade, Gerdus" userId="15349777-206e-4d7a-8365-52131a346f04" providerId="ADAL" clId="{BBC4BD71-1C33-4742-8648-56290BEA2516}" dt="2024-02-14T19:30:14.216" v="73"/>
          <ac:picMkLst>
            <pc:docMk/>
            <pc:sldMk cId="2014352477" sldId="423"/>
            <ac:picMk id="34" creationId="{4CD49D04-550C-2EA8-B856-F33B8A87FE70}"/>
          </ac:picMkLst>
        </pc:picChg>
        <pc:picChg chg="mod">
          <ac:chgData name="Benade, Gerdus" userId="15349777-206e-4d7a-8365-52131a346f04" providerId="ADAL" clId="{BBC4BD71-1C33-4742-8648-56290BEA2516}" dt="2024-02-14T19:30:14.216" v="73"/>
          <ac:picMkLst>
            <pc:docMk/>
            <pc:sldMk cId="2014352477" sldId="423"/>
            <ac:picMk id="35" creationId="{5363E097-017D-435D-D22C-E4F3F7C29E43}"/>
          </ac:picMkLst>
        </pc:picChg>
        <pc:picChg chg="del mod topLvl">
          <ac:chgData name="Benade, Gerdus" userId="15349777-206e-4d7a-8365-52131a346f04" providerId="ADAL" clId="{BBC4BD71-1C33-4742-8648-56290BEA2516}" dt="2024-02-14T19:30:54.610" v="79" actId="478"/>
          <ac:picMkLst>
            <pc:docMk/>
            <pc:sldMk cId="2014352477" sldId="423"/>
            <ac:picMk id="37" creationId="{4FD72E59-13DE-568D-739F-084AA6AB6A95}"/>
          </ac:picMkLst>
        </pc:picChg>
        <pc:picChg chg="del mod topLvl">
          <ac:chgData name="Benade, Gerdus" userId="15349777-206e-4d7a-8365-52131a346f04" providerId="ADAL" clId="{BBC4BD71-1C33-4742-8648-56290BEA2516}" dt="2024-02-14T19:30:55.535" v="80" actId="478"/>
          <ac:picMkLst>
            <pc:docMk/>
            <pc:sldMk cId="2014352477" sldId="423"/>
            <ac:picMk id="38" creationId="{E6091B3A-AEAC-CFB5-C09E-72CA342DA113}"/>
          </ac:picMkLst>
        </pc:picChg>
        <pc:picChg chg="add mod ord">
          <ac:chgData name="Benade, Gerdus" userId="15349777-206e-4d7a-8365-52131a346f04" providerId="ADAL" clId="{BBC4BD71-1C33-4742-8648-56290BEA2516}" dt="2024-02-14T19:40:28.412" v="152" actId="164"/>
          <ac:picMkLst>
            <pc:docMk/>
            <pc:sldMk cId="2014352477" sldId="423"/>
            <ac:picMk id="41" creationId="{D659BF19-F7ED-E2FA-BF46-29FE65AB04BA}"/>
          </ac:picMkLst>
        </pc:picChg>
      </pc:sldChg>
      <pc:sldChg chg="modSp mod">
        <pc:chgData name="Benade, Gerdus" userId="15349777-206e-4d7a-8365-52131a346f04" providerId="ADAL" clId="{BBC4BD71-1C33-4742-8648-56290BEA2516}" dt="2024-02-14T19:36:17.403" v="128" actId="20577"/>
        <pc:sldMkLst>
          <pc:docMk/>
          <pc:sldMk cId="1598496762" sldId="424"/>
        </pc:sldMkLst>
        <pc:spChg chg="mod">
          <ac:chgData name="Benade, Gerdus" userId="15349777-206e-4d7a-8365-52131a346f04" providerId="ADAL" clId="{BBC4BD71-1C33-4742-8648-56290BEA2516}" dt="2024-02-14T19:36:17.403" v="128" actId="20577"/>
          <ac:spMkLst>
            <pc:docMk/>
            <pc:sldMk cId="1598496762" sldId="424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36:28.117" v="129" actId="20577"/>
        <pc:sldMkLst>
          <pc:docMk/>
          <pc:sldMk cId="956194872" sldId="425"/>
        </pc:sldMkLst>
        <pc:spChg chg="mod">
          <ac:chgData name="Benade, Gerdus" userId="15349777-206e-4d7a-8365-52131a346f04" providerId="ADAL" clId="{BBC4BD71-1C33-4742-8648-56290BEA2516}" dt="2024-02-14T19:36:28.117" v="129" actId="20577"/>
          <ac:spMkLst>
            <pc:docMk/>
            <pc:sldMk cId="956194872" sldId="425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36:30.270" v="130" actId="20577"/>
        <pc:sldMkLst>
          <pc:docMk/>
          <pc:sldMk cId="114619220" sldId="426"/>
        </pc:sldMkLst>
        <pc:spChg chg="mod">
          <ac:chgData name="Benade, Gerdus" userId="15349777-206e-4d7a-8365-52131a346f04" providerId="ADAL" clId="{BBC4BD71-1C33-4742-8648-56290BEA2516}" dt="2024-02-14T19:36:30.270" v="130" actId="20577"/>
          <ac:spMkLst>
            <pc:docMk/>
            <pc:sldMk cId="114619220" sldId="426"/>
            <ac:spMk id="3" creationId="{4B7D344F-E112-CD8C-2553-28D2A216C73D}"/>
          </ac:spMkLst>
        </pc:spChg>
      </pc:sldChg>
      <pc:sldChg chg="addSp modSp mod modShow">
        <pc:chgData name="Benade, Gerdus" userId="15349777-206e-4d7a-8365-52131a346f04" providerId="ADAL" clId="{BBC4BD71-1C33-4742-8648-56290BEA2516}" dt="2024-02-14T20:31:11.749" v="1111" actId="729"/>
        <pc:sldMkLst>
          <pc:docMk/>
          <pc:sldMk cId="1292108644" sldId="427"/>
        </pc:sldMkLst>
        <pc:spChg chg="mod">
          <ac:chgData name="Benade, Gerdus" userId="15349777-206e-4d7a-8365-52131a346f04" providerId="ADAL" clId="{BBC4BD71-1C33-4742-8648-56290BEA2516}" dt="2024-02-14T20:30:31.291" v="1107" actId="20577"/>
          <ac:spMkLst>
            <pc:docMk/>
            <pc:sldMk cId="1292108644" sldId="427"/>
            <ac:spMk id="3" creationId="{95CA8CA4-7D38-81BE-B676-8A7692EE10C3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5" creationId="{8CBBDE0E-A709-A0F9-9663-81FBB6CD1937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6" creationId="{421E7ED6-AA2A-4206-0911-F4A6351A1ED8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11" creationId="{C251C0F1-82A9-9BFD-09AE-186D8717C036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15" creationId="{B6BA3568-8F3D-5BCA-6986-1431593A1B81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7" creationId="{91A28EE4-CD06-5E3E-C50D-84903CCE999D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8" creationId="{A35F5DD9-FD05-E183-FD11-CA7AE6F50AA0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9" creationId="{81C31D56-D3C6-4D38-8125-4FC975E2DCEF}"/>
          </ac:spMkLst>
        </pc:sp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4" creationId="{BCBCDF17-6325-0DD2-06B7-637AD605C2A5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0" creationId="{0CC848B1-A998-FD93-0D1E-0F3D4BDCFF91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1" creationId="{5D81FFC4-472C-3166-9F82-DC28F3B38DA3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2" creationId="{B10E41CD-081B-C546-B90C-9A3114C93E8F}"/>
          </ac:cxnSpMkLst>
        </pc:cxnChg>
      </pc:sldChg>
      <pc:sldChg chg="modSp">
        <pc:chgData name="Benade, Gerdus" userId="15349777-206e-4d7a-8365-52131a346f04" providerId="ADAL" clId="{BBC4BD71-1C33-4742-8648-56290BEA2516}" dt="2024-02-14T20:48:00.545" v="1237" actId="20577"/>
        <pc:sldMkLst>
          <pc:docMk/>
          <pc:sldMk cId="3506786709" sldId="430"/>
        </pc:sldMkLst>
        <pc:spChg chg="mod">
          <ac:chgData name="Benade, Gerdus" userId="15349777-206e-4d7a-8365-52131a346f04" providerId="ADAL" clId="{BBC4BD71-1C33-4742-8648-56290BEA2516}" dt="2024-02-14T20:48:00.545" v="1237" actId="20577"/>
          <ac:spMkLst>
            <pc:docMk/>
            <pc:sldMk cId="3506786709" sldId="430"/>
            <ac:spMk id="3" creationId="{95CA8CA4-7D38-81BE-B676-8A7692EE10C3}"/>
          </ac:spMkLst>
        </pc:spChg>
      </pc:sldChg>
      <pc:sldChg chg="addSp modSp mod modAnim modNotesTx">
        <pc:chgData name="Benade, Gerdus" userId="15349777-206e-4d7a-8365-52131a346f04" providerId="ADAL" clId="{BBC4BD71-1C33-4742-8648-56290BEA2516}" dt="2024-02-14T20:11:50.451" v="632" actId="20577"/>
        <pc:sldMkLst>
          <pc:docMk/>
          <pc:sldMk cId="3814794377" sldId="431"/>
        </pc:sldMkLst>
        <pc:spChg chg="mod">
          <ac:chgData name="Benade, Gerdus" userId="15349777-206e-4d7a-8365-52131a346f04" providerId="ADAL" clId="{BBC4BD71-1C33-4742-8648-56290BEA2516}" dt="2024-02-14T19:48:01.147" v="331"/>
          <ac:spMkLst>
            <pc:docMk/>
            <pc:sldMk cId="3814794377" sldId="431"/>
            <ac:spMk id="2" creationId="{197F413E-5621-9B45-567A-BFB8915EDA96}"/>
          </ac:spMkLst>
        </pc:spChg>
        <pc:spChg chg="add 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5" creationId="{6C2CC763-5295-E320-40FD-A6690B173D85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7" creationId="{E5D8AD9B-43C3-7BF3-60DD-32BEA981D820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8" creationId="{54298C06-07A0-7459-F854-0D48BB4F5DE6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9" creationId="{A12431DD-4F88-FC2E-2EFE-2ABB86FBE243}"/>
          </ac:spMkLst>
        </pc:spChg>
        <pc:picChg chg="mod">
          <ac:chgData name="Benade, Gerdus" userId="15349777-206e-4d7a-8365-52131a346f04" providerId="ADAL" clId="{BBC4BD71-1C33-4742-8648-56290BEA2516}" dt="2024-02-14T19:49:55.608" v="374" actId="1035"/>
          <ac:picMkLst>
            <pc:docMk/>
            <pc:sldMk cId="3814794377" sldId="431"/>
            <ac:picMk id="6" creationId="{DBCA3143-A630-23F3-1EC1-8BD4B1DD8C78}"/>
          </ac:picMkLst>
        </pc:picChg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24593110" sldId="43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060631759" sldId="43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42032511" sldId="43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18748801" sldId="43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94724383" sldId="43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55784086" sldId="44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197400312" sldId="44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59841864" sldId="44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14262758" sldId="44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98500669" sldId="44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8450373" sldId="44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7464847" sldId="44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841801318" sldId="44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65978120" sldId="44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74398845" sldId="451"/>
        </pc:sldMkLst>
      </pc:sldChg>
      <pc:sldChg chg="modSp mod">
        <pc:chgData name="Benade, Gerdus" userId="15349777-206e-4d7a-8365-52131a346f04" providerId="ADAL" clId="{BBC4BD71-1C33-4742-8648-56290BEA2516}" dt="2024-02-14T19:35:46.118" v="123" actId="20577"/>
        <pc:sldMkLst>
          <pc:docMk/>
          <pc:sldMk cId="3043295047" sldId="452"/>
        </pc:sldMkLst>
        <pc:spChg chg="mod">
          <ac:chgData name="Benade, Gerdus" userId="15349777-206e-4d7a-8365-52131a346f04" providerId="ADAL" clId="{BBC4BD71-1C33-4742-8648-56290BEA2516}" dt="2024-02-14T19:35:46.118" v="123" actId="20577"/>
          <ac:spMkLst>
            <pc:docMk/>
            <pc:sldMk cId="3043295047" sldId="452"/>
            <ac:spMk id="3" creationId="{4B7D344F-E112-CD8C-2553-28D2A216C73D}"/>
          </ac:spMkLst>
        </pc:spChg>
      </pc:sldChg>
      <pc:sldChg chg="modSp mod modAnim">
        <pc:chgData name="Benade, Gerdus" userId="15349777-206e-4d7a-8365-52131a346f04" providerId="ADAL" clId="{BBC4BD71-1C33-4742-8648-56290BEA2516}" dt="2024-02-14T19:42:38.726" v="157"/>
        <pc:sldMkLst>
          <pc:docMk/>
          <pc:sldMk cId="2119340271" sldId="453"/>
        </pc:sldMkLst>
        <pc:spChg chg="mod">
          <ac:chgData name="Benade, Gerdus" userId="15349777-206e-4d7a-8365-52131a346f04" providerId="ADAL" clId="{BBC4BD71-1C33-4742-8648-56290BEA2516}" dt="2024-02-14T19:36:13.290" v="127" actId="20577"/>
          <ac:spMkLst>
            <pc:docMk/>
            <pc:sldMk cId="2119340271" sldId="453"/>
            <ac:spMk id="3" creationId="{4B7D344F-E112-CD8C-2553-28D2A216C73D}"/>
          </ac:spMkLst>
        </pc:spChg>
      </pc:sldChg>
      <pc:sldChg chg="addSp modSp mod">
        <pc:chgData name="Benade, Gerdus" userId="15349777-206e-4d7a-8365-52131a346f04" providerId="ADAL" clId="{BBC4BD71-1C33-4742-8648-56290BEA2516}" dt="2024-02-14T19:33:08.566" v="109" actId="1076"/>
        <pc:sldMkLst>
          <pc:docMk/>
          <pc:sldMk cId="2527106429" sldId="456"/>
        </pc:sldMkLst>
        <pc:picChg chg="add mod">
          <ac:chgData name="Benade, Gerdus" userId="15349777-206e-4d7a-8365-52131a346f04" providerId="ADAL" clId="{BBC4BD71-1C33-4742-8648-56290BEA2516}" dt="2024-02-14T19:33:08.566" v="109" actId="1076"/>
          <ac:picMkLst>
            <pc:docMk/>
            <pc:sldMk cId="2527106429" sldId="456"/>
            <ac:picMk id="4" creationId="{CD664FA7-C740-241E-8C33-47439764FF84}"/>
          </ac:picMkLst>
        </pc:picChg>
      </pc:sldChg>
      <pc:sldChg chg="modSp mod">
        <pc:chgData name="Benade, Gerdus" userId="15349777-206e-4d7a-8365-52131a346f04" providerId="ADAL" clId="{BBC4BD71-1C33-4742-8648-56290BEA2516}" dt="2024-02-14T19:35:49.387" v="124" actId="20577"/>
        <pc:sldMkLst>
          <pc:docMk/>
          <pc:sldMk cId="821136934" sldId="457"/>
        </pc:sldMkLst>
        <pc:spChg chg="mod">
          <ac:chgData name="Benade, Gerdus" userId="15349777-206e-4d7a-8365-52131a346f04" providerId="ADAL" clId="{BBC4BD71-1C33-4742-8648-56290BEA2516}" dt="2024-02-14T19:35:49.387" v="124" actId="20577"/>
          <ac:spMkLst>
            <pc:docMk/>
            <pc:sldMk cId="821136934" sldId="457"/>
            <ac:spMk id="3" creationId="{4B7D344F-E112-CD8C-2553-28D2A216C73D}"/>
          </ac:spMkLst>
        </pc:spChg>
      </pc:sldChg>
      <pc:sldChg chg="modSp mod modNotesTx">
        <pc:chgData name="Benade, Gerdus" userId="15349777-206e-4d7a-8365-52131a346f04" providerId="ADAL" clId="{BBC4BD71-1C33-4742-8648-56290BEA2516}" dt="2024-02-14T19:47:13.914" v="305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BBC4BD71-1C33-4742-8648-56290BEA2516}" dt="2024-02-14T19:45:47.922" v="209" actId="6549"/>
          <ac:spMkLst>
            <pc:docMk/>
            <pc:sldMk cId="3192439966" sldId="458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20:50:22.838" v="1325" actId="1036"/>
        <pc:sldMkLst>
          <pc:docMk/>
          <pc:sldMk cId="4239996883" sldId="462"/>
        </pc:sldMkLst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4" creationId="{0AA2A8AC-A5BC-58BC-4077-0B3516191D29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8" creationId="{2B098A42-B7A5-7D8C-2739-CBFBD8135B53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9" creationId="{2C24DF3D-0B94-0FAE-54EE-933DEB041448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2" creationId="{A8083BE5-F0BC-12AE-DB9F-3E7FC4EB2DF8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3" creationId="{D426FFE9-3E34-67C1-69C4-4287082CDF77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4" creationId="{19F1DB33-22A9-037F-6787-474C5D6300B9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5" creationId="{E8134F8A-0765-C04A-D3A5-90C80FB2A801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6" creationId="{8AC2F493-C996-9D58-6119-304143A5A27F}"/>
          </ac:spMkLst>
        </pc:spChg>
        <pc:spChg chg="mod">
          <ac:chgData name="Benade, Gerdus" userId="15349777-206e-4d7a-8365-52131a346f04" providerId="ADAL" clId="{BBC4BD71-1C33-4742-8648-56290BEA2516}" dt="2024-02-14T20:50:14.990" v="1317" actId="1036"/>
          <ac:spMkLst>
            <pc:docMk/>
            <pc:sldMk cId="4239996883" sldId="462"/>
            <ac:spMk id="17" creationId="{1CD351D7-73AE-C06A-F4AB-814212A52C05}"/>
          </ac:spMkLst>
        </pc:sp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5" creationId="{4DA1485A-9BCD-55E2-6153-0650F3300C66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6" creationId="{AC7B928D-0AE0-8DB7-1856-928CEB8836A1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7" creationId="{682B1523-C6C5-FCEC-3604-123961CA2893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10" creationId="{646CC143-B1D3-14A7-93AE-4EB53512176E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11" creationId="{A849B3FF-691E-63DE-DB4D-26B841F2A4A1}"/>
          </ac:cxnSpMkLst>
        </pc:cxnChg>
      </pc:sldChg>
      <pc:sldChg chg="addSp delSp modSp mod delAnim">
        <pc:chgData name="Benade, Gerdus" userId="15349777-206e-4d7a-8365-52131a346f04" providerId="ADAL" clId="{BBC4BD71-1C33-4742-8648-56290BEA2516}" dt="2024-02-14T21:09:03.482" v="1800" actId="478"/>
        <pc:sldMkLst>
          <pc:docMk/>
          <pc:sldMk cId="3555413604" sldId="464"/>
        </pc:sldMkLst>
        <pc:spChg chg="add del">
          <ac:chgData name="Benade, Gerdus" userId="15349777-206e-4d7a-8365-52131a346f04" providerId="ADAL" clId="{BBC4BD71-1C33-4742-8648-56290BEA2516}" dt="2024-02-14T21:09:00.636" v="1798" actId="478"/>
          <ac:spMkLst>
            <pc:docMk/>
            <pc:sldMk cId="3555413604" sldId="464"/>
            <ac:spMk id="2" creationId="{4F054A79-4A3E-3EA9-45F5-5043AC32100B}"/>
          </ac:spMkLst>
        </pc:spChg>
        <pc:spChg chg="mod">
          <ac:chgData name="Benade, Gerdus" userId="15349777-206e-4d7a-8365-52131a346f04" providerId="ADAL" clId="{BBC4BD71-1C33-4742-8648-56290BEA2516}" dt="2024-02-14T21:06:51.910" v="1735" actId="20577"/>
          <ac:spMkLst>
            <pc:docMk/>
            <pc:sldMk cId="3555413604" sldId="464"/>
            <ac:spMk id="3" creationId="{EB9742E6-3710-13C0-4AEC-2B6DFC6DC51E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4" creationId="{B5645A75-7C48-2934-C21B-CC24DFAD43D3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5" creationId="{E5732C51-AAE9-DBBA-6D06-A3FC4DDDBA17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6" creationId="{368998A5-1A5A-352F-D17B-AF64989DCDFC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7" creationId="{A7DB5864-B7E7-06FA-98EE-FE1C1E702B81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8" creationId="{B4C4B03C-8349-31FE-A233-9743D2173EA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9" creationId="{BAE4AE14-CF8A-BDF0-8664-14D4F82C4B19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10" creationId="{2B294659-BDEC-192F-851A-487F3611038F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11" creationId="{26B005B0-4D51-7ED8-10DA-94826CF9BC0C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2" creationId="{E49BF4C3-09B8-5C3A-E5B7-351B8AAA81B8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3" creationId="{1A00F3C2-3C4E-CB4D-BDB9-E031BDB20C66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4" creationId="{2CF02B7D-ECA5-ED90-C31D-375F87699517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5" creationId="{F00F50AE-CBEA-1CE6-8034-205D697A2E2E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16" creationId="{52F7472E-297D-BD7B-DE92-C6699C5E197B}"/>
          </ac:spMkLst>
        </pc:spChg>
        <pc:spChg chg="mod">
          <ac:chgData name="Benade, Gerdus" userId="15349777-206e-4d7a-8365-52131a346f04" providerId="ADAL" clId="{BBC4BD71-1C33-4742-8648-56290BEA2516}" dt="2024-02-14T20:51:30.849" v="1333" actId="6549"/>
          <ac:spMkLst>
            <pc:docMk/>
            <pc:sldMk cId="3555413604" sldId="464"/>
            <ac:spMk id="17" creationId="{1CD351D7-73AE-C06A-F4AB-814212A52C05}"/>
          </ac:spMkLst>
        </pc:spChg>
        <pc:spChg chg="del mod">
          <ac:chgData name="Benade, Gerdus" userId="15349777-206e-4d7a-8365-52131a346f04" providerId="ADAL" clId="{BBC4BD71-1C33-4742-8648-56290BEA2516}" dt="2024-02-14T21:09:02.602" v="1799" actId="478"/>
          <ac:spMkLst>
            <pc:docMk/>
            <pc:sldMk cId="3555413604" sldId="464"/>
            <ac:spMk id="18" creationId="{4329FD0E-0204-D9CB-F4F4-CCB3875FA691}"/>
          </ac:spMkLst>
        </pc:spChg>
        <pc:spChg chg="del mod">
          <ac:chgData name="Benade, Gerdus" userId="15349777-206e-4d7a-8365-52131a346f04" providerId="ADAL" clId="{BBC4BD71-1C33-4742-8648-56290BEA2516}" dt="2024-02-14T21:09:03.482" v="1800" actId="478"/>
          <ac:spMkLst>
            <pc:docMk/>
            <pc:sldMk cId="3555413604" sldId="464"/>
            <ac:spMk id="19" creationId="{176F2033-6815-A7C8-1D31-C035C080B6BE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0" creationId="{420BDB5E-6158-222F-7EC1-5877726AE785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1" creationId="{9188987D-69C6-90E1-D8AF-D814F399F960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2" creationId="{040F8F17-BB32-7BD9-5F4F-1DB8353A118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3" creationId="{56EDA914-EABF-B960-3F02-4D7B6CEBD572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4" creationId="{0042F165-8DD0-0E34-AFD4-38E78A4D8E4F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5" creationId="{55F7D874-E59F-EDEF-CDC7-777CE57FAC1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6" creationId="{71E26966-4C9E-5BFE-5376-6CD02611A2F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7" creationId="{1845E8BF-BF83-AD0C-A1E1-785DF5442F18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8" creationId="{FEE5616D-476E-15D2-A25D-2ECF3FCA8B3B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9" creationId="{528AA147-9830-5A03-43F3-1CD259F0A5B8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1" creationId="{095F9271-44A8-B77F-CDEC-A7AFC58C3669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2" creationId="{A94B53EB-9605-BF70-D9C5-A7D7966D1B2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3" creationId="{21015BC8-F35B-B842-86A2-C165EFF09D6E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4" creationId="{2754DD35-D1EA-402B-6C8F-042674BD3BF0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39" creationId="{712FB535-BDD6-3AAD-EF29-D4881E0D2C3E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0" creationId="{2C61506D-6363-67A5-6C82-AA91F7C03798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1" creationId="{2C4E78BD-659C-DB97-1064-13AA4D662AAC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2" creationId="{00ABEE53-2F95-7B32-6568-6127C71643F1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3" creationId="{73DF131D-1431-DC2C-DA53-9BA8CAC9FEFD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4" creationId="{EA7A56AC-79FE-71BE-1D3B-E355AD0706E2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5" creationId="{FF0AE153-772E-EC02-0D37-54C19E3745B4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6" creationId="{69BA1B99-6863-D752-B725-19D01A9942B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47" creationId="{D69A20F7-9573-6CF3-C843-3EE3896D4A09}"/>
          </ac:spMkLst>
        </pc:spChg>
        <pc:spChg chg="add mod">
          <ac:chgData name="Benade, Gerdus" userId="15349777-206e-4d7a-8365-52131a346f04" providerId="ADAL" clId="{BBC4BD71-1C33-4742-8648-56290BEA2516}" dt="2024-02-14T21:07:11.991" v="1759" actId="1076"/>
          <ac:spMkLst>
            <pc:docMk/>
            <pc:sldMk cId="3555413604" sldId="464"/>
            <ac:spMk id="48" creationId="{D6C6A043-7387-4DF0-272A-5A66218FA2E9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9" creationId="{1EEBA8AC-E72E-3688-2C2D-23ABC385574F}"/>
          </ac:spMkLst>
        </pc:spChg>
        <pc:spChg chg="add mod">
          <ac:chgData name="Benade, Gerdus" userId="15349777-206e-4d7a-8365-52131a346f04" providerId="ADAL" clId="{BBC4BD71-1C33-4742-8648-56290BEA2516}" dt="2024-02-14T21:07:50.662" v="1767" actId="1076"/>
          <ac:spMkLst>
            <pc:docMk/>
            <pc:sldMk cId="3555413604" sldId="464"/>
            <ac:spMk id="50" creationId="{D63772AC-31D3-E86D-63A8-656B84FF3EF4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51" creationId="{99BFD01D-F46C-D407-6C91-2AE9AE491C7A}"/>
          </ac:spMkLst>
        </pc:spChg>
        <pc:spChg chg="add mod">
          <ac:chgData name="Benade, Gerdus" userId="15349777-206e-4d7a-8365-52131a346f04" providerId="ADAL" clId="{BBC4BD71-1C33-4742-8648-56290BEA2516}" dt="2024-02-14T21:07:29.517" v="1762" actId="1582"/>
          <ac:spMkLst>
            <pc:docMk/>
            <pc:sldMk cId="3555413604" sldId="464"/>
            <ac:spMk id="52" creationId="{EBC37474-AD69-E7CA-4F45-584A37400DA6}"/>
          </ac:spMkLst>
        </pc:spChg>
        <pc:spChg chg="add mod">
          <ac:chgData name="Benade, Gerdus" userId="15349777-206e-4d7a-8365-52131a346f04" providerId="ADAL" clId="{BBC4BD71-1C33-4742-8648-56290BEA2516}" dt="2024-02-14T21:07:45.162" v="1766" actId="1076"/>
          <ac:spMkLst>
            <pc:docMk/>
            <pc:sldMk cId="3555413604" sldId="464"/>
            <ac:spMk id="53" creationId="{0DD43E82-FE1C-80C7-A460-BEC6773F9693}"/>
          </ac:spMkLst>
        </pc:spChg>
        <pc:spChg chg="add mod">
          <ac:chgData name="Benade, Gerdus" userId="15349777-206e-4d7a-8365-52131a346f04" providerId="ADAL" clId="{BBC4BD71-1C33-4742-8648-56290BEA2516}" dt="2024-02-14T21:08:52.537" v="1796" actId="1038"/>
          <ac:spMkLst>
            <pc:docMk/>
            <pc:sldMk cId="3555413604" sldId="464"/>
            <ac:spMk id="54" creationId="{31CBAC2F-277F-C5FC-AEDC-6BC1BCC9A887}"/>
          </ac:spMkLst>
        </pc:spChg>
        <pc:spChg chg="add del mod">
          <ac:chgData name="Benade, Gerdus" userId="15349777-206e-4d7a-8365-52131a346f04" providerId="ADAL" clId="{BBC4BD71-1C33-4742-8648-56290BEA2516}" dt="2024-02-14T21:09:00.636" v="1798" actId="478"/>
          <ac:spMkLst>
            <pc:docMk/>
            <pc:sldMk cId="3555413604" sldId="464"/>
            <ac:spMk id="56" creationId="{F89C680B-1D4C-A36C-58A3-8092386B52AF}"/>
          </ac:spMkLst>
        </pc:spChg>
        <pc:picChg chg="del mod">
          <ac:chgData name="Benade, Gerdus" userId="15349777-206e-4d7a-8365-52131a346f04" providerId="ADAL" clId="{BBC4BD71-1C33-4742-8648-56290BEA2516}" dt="2024-02-14T21:05:03.360" v="1537" actId="478"/>
          <ac:picMkLst>
            <pc:docMk/>
            <pc:sldMk cId="3555413604" sldId="464"/>
            <ac:picMk id="30" creationId="{014DB296-6A2F-0534-B724-184DF5C7268E}"/>
          </ac:picMkLst>
        </pc:pic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6" creationId="{E95C73E9-126B-6110-F9D3-BE366906DC5C}"/>
          </ac:cxnSpMkLst>
        </pc:cxn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7" creationId="{766BBB9D-88D9-9A25-5C07-FD1E7CAFD8BD}"/>
          </ac:cxnSpMkLst>
        </pc:cxn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8" creationId="{29417E5C-19A7-946B-E1CF-EBA129AB5A90}"/>
          </ac:cxnSpMkLst>
        </pc:cxnChg>
      </pc:sldChg>
      <pc:sldChg chg="add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47920415" sldId="465"/>
        </pc:sldMkLst>
      </pc:sldChg>
      <pc:sldChg chg="delSp modSp add del mod">
        <pc:chgData name="Benade, Gerdus" userId="15349777-206e-4d7a-8365-52131a346f04" providerId="ADAL" clId="{BBC4BD71-1C33-4742-8648-56290BEA2516}" dt="2024-02-14T19:42:29.818" v="154" actId="2696"/>
        <pc:sldMkLst>
          <pc:docMk/>
          <pc:sldMk cId="189670008" sldId="466"/>
        </pc:sldMkLst>
        <pc:spChg chg="mod">
          <ac:chgData name="Benade, Gerdus" userId="15349777-206e-4d7a-8365-52131a346f04" providerId="ADAL" clId="{BBC4BD71-1C33-4742-8648-56290BEA2516}" dt="2024-02-14T19:36:10.693" v="126" actId="20577"/>
          <ac:spMkLst>
            <pc:docMk/>
            <pc:sldMk cId="189670008" sldId="466"/>
            <ac:spMk id="3" creationId="{4B7D344F-E112-CD8C-2553-28D2A216C73D}"/>
          </ac:spMkLst>
        </pc:spChg>
        <pc:grpChg chg="del">
          <ac:chgData name="Benade, Gerdus" userId="15349777-206e-4d7a-8365-52131a346f04" providerId="ADAL" clId="{BBC4BD71-1C33-4742-8648-56290BEA2516}" dt="2024-02-14T19:33:34.296" v="110" actId="478"/>
          <ac:grpSpMkLst>
            <pc:docMk/>
            <pc:sldMk cId="189670008" sldId="466"/>
            <ac:grpSpMk id="4" creationId="{EC03FC2E-C14F-995F-D52A-9C1B75761103}"/>
          </ac:grpSpMkLst>
        </pc:grpChg>
        <pc:grpChg chg="del">
          <ac:chgData name="Benade, Gerdus" userId="15349777-206e-4d7a-8365-52131a346f04" providerId="ADAL" clId="{BBC4BD71-1C33-4742-8648-56290BEA2516}" dt="2024-02-14T19:29:20.544" v="63" actId="478"/>
          <ac:grpSpMkLst>
            <pc:docMk/>
            <pc:sldMk cId="189670008" sldId="466"/>
            <ac:grpSpMk id="23" creationId="{FA4DEE1F-DEDA-59F2-5F4A-4ACB7F2A80E3}"/>
          </ac:grpSpMkLst>
        </pc:grpChg>
        <pc:picChg chg="mod">
          <ac:chgData name="Benade, Gerdus" userId="15349777-206e-4d7a-8365-52131a346f04" providerId="ADAL" clId="{BBC4BD71-1C33-4742-8648-56290BEA2516}" dt="2024-02-14T19:34:01.043" v="114" actId="1076"/>
          <ac:picMkLst>
            <pc:docMk/>
            <pc:sldMk cId="189670008" sldId="466"/>
            <ac:picMk id="22" creationId="{AC3F6003-D3B7-25B5-2403-C4EF7B3189AD}"/>
          </ac:picMkLst>
        </pc:picChg>
      </pc:sldChg>
      <pc:sldChg chg="add mod ord modShow">
        <pc:chgData name="Benade, Gerdus" userId="15349777-206e-4d7a-8365-52131a346f04" providerId="ADAL" clId="{BBC4BD71-1C33-4742-8648-56290BEA2516}" dt="2024-02-14T20:09:23.120" v="569" actId="729"/>
        <pc:sldMkLst>
          <pc:docMk/>
          <pc:sldMk cId="3815128259" sldId="466"/>
        </pc:sldMkLst>
      </pc:sldChg>
      <pc:sldChg chg="addSp delSp modSp add mod modAnim">
        <pc:chgData name="Benade, Gerdus" userId="15349777-206e-4d7a-8365-52131a346f04" providerId="ADAL" clId="{BBC4BD71-1C33-4742-8648-56290BEA2516}" dt="2024-02-14T20:37:13.205" v="1213"/>
        <pc:sldMkLst>
          <pc:docMk/>
          <pc:sldMk cId="29501740" sldId="467"/>
        </pc:sldMkLst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5" creationId="{8CBBDE0E-A709-A0F9-9663-81FBB6CD1937}"/>
          </ac:spMkLst>
        </pc:spChg>
        <pc:spChg chg="del">
          <ac:chgData name="Benade, Gerdus" userId="15349777-206e-4d7a-8365-52131a346f04" providerId="ADAL" clId="{BBC4BD71-1C33-4742-8648-56290BEA2516}" dt="2024-02-14T20:31:40.230" v="1118" actId="478"/>
          <ac:spMkLst>
            <pc:docMk/>
            <pc:sldMk cId="29501740" sldId="467"/>
            <ac:spMk id="6" creationId="{421E7ED6-AA2A-4206-0911-F4A6351A1ED8}"/>
          </ac:spMkLst>
        </pc:spChg>
        <pc:spChg chg="del mod">
          <ac:chgData name="Benade, Gerdus" userId="15349777-206e-4d7a-8365-52131a346f04" providerId="ADAL" clId="{BBC4BD71-1C33-4742-8648-56290BEA2516}" dt="2024-02-14T20:33:51.831" v="1129" actId="478"/>
          <ac:spMkLst>
            <pc:docMk/>
            <pc:sldMk cId="29501740" sldId="467"/>
            <ac:spMk id="7" creationId="{363A8F9B-3725-9B0D-D123-C954F26B9A7D}"/>
          </ac:spMkLst>
        </pc:spChg>
        <pc:spChg chg="del mod">
          <ac:chgData name="Benade, Gerdus" userId="15349777-206e-4d7a-8365-52131a346f04" providerId="ADAL" clId="{BBC4BD71-1C33-4742-8648-56290BEA2516}" dt="2024-02-14T20:33:53.316" v="1131" actId="478"/>
          <ac:spMkLst>
            <pc:docMk/>
            <pc:sldMk cId="29501740" sldId="467"/>
            <ac:spMk id="8" creationId="{10EFCB0A-962F-5DB6-6ED6-7165B728C452}"/>
          </ac:spMkLst>
        </pc:spChg>
        <pc:spChg chg="del mod">
          <ac:chgData name="Benade, Gerdus" userId="15349777-206e-4d7a-8365-52131a346f04" providerId="ADAL" clId="{BBC4BD71-1C33-4742-8648-56290BEA2516}" dt="2024-02-14T20:33:52.609" v="1130" actId="478"/>
          <ac:spMkLst>
            <pc:docMk/>
            <pc:sldMk cId="29501740" sldId="467"/>
            <ac:spMk id="9" creationId="{75B1D46A-6322-94B7-1E4C-E6E34BD75FFA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1" creationId="{C251C0F1-82A9-9BFD-09AE-186D8717C036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5" creationId="{B6BA3568-8F3D-5BCA-6986-1431593A1B81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6" creationId="{831760BB-7999-176D-E4D1-34D5E8C99F98}"/>
          </ac:spMkLst>
        </pc:spChg>
        <pc:spChg chg="add del">
          <ac:chgData name="Benade, Gerdus" userId="15349777-206e-4d7a-8365-52131a346f04" providerId="ADAL" clId="{BBC4BD71-1C33-4742-8648-56290BEA2516}" dt="2024-02-14T20:31:55.908" v="1121" actId="478"/>
          <ac:spMkLst>
            <pc:docMk/>
            <pc:sldMk cId="29501740" sldId="467"/>
            <ac:spMk id="17" creationId="{3E2E6A10-0F6C-C7AA-446F-BF16A9A693E1}"/>
          </ac:spMkLst>
        </pc:spChg>
        <pc:spChg chg="del">
          <ac:chgData name="Benade, Gerdus" userId="15349777-206e-4d7a-8365-52131a346f04" providerId="ADAL" clId="{BBC4BD71-1C33-4742-8648-56290BEA2516}" dt="2024-02-14T20:31:53.678" v="1120" actId="478"/>
          <ac:spMkLst>
            <pc:docMk/>
            <pc:sldMk cId="29501740" sldId="467"/>
            <ac:spMk id="18" creationId="{335E435B-D1ED-665E-AC24-2FC10645B26E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19" creationId="{CF533397-EEFD-110C-BE44-5FDF7C15E252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20" creationId="{163E4440-EDEA-FC69-A3D1-EDD8155C2757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21" creationId="{F80ABA3D-6AF2-65C6-5E80-82DAEED2E84C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2" creationId="{74793402-0A97-D4D5-A9BF-C06E4B789E0B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3" creationId="{B3F3D4CB-61E9-1CBE-26D0-0471AE2896F1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4" creationId="{7FA7E5EA-3766-52A3-B307-3448E2FD1744}"/>
          </ac:spMkLst>
        </pc:spChg>
        <pc:spChg chg="mod">
          <ac:chgData name="Benade, Gerdus" userId="15349777-206e-4d7a-8365-52131a346f04" providerId="ADAL" clId="{BBC4BD71-1C33-4742-8648-56290BEA2516}" dt="2024-02-14T20:36:09.010" v="1202" actId="404"/>
          <ac:spMkLst>
            <pc:docMk/>
            <pc:sldMk cId="29501740" sldId="467"/>
            <ac:spMk id="25" creationId="{66F7228B-6FA8-1F83-BADD-1345199CCFA8}"/>
          </ac:spMkLst>
        </pc:spChg>
        <pc:spChg chg="mod">
          <ac:chgData name="Benade, Gerdus" userId="15349777-206e-4d7a-8365-52131a346f04" providerId="ADAL" clId="{BBC4BD71-1C33-4742-8648-56290BEA2516}" dt="2024-02-14T20:36:18.241" v="1205" actId="404"/>
          <ac:spMkLst>
            <pc:docMk/>
            <pc:sldMk cId="29501740" sldId="467"/>
            <ac:spMk id="26" creationId="{E27BCD45-6EE7-5A92-670E-1F841EA9574F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7" creationId="{91A28EE4-CD06-5E3E-C50D-84903CCE999D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8" creationId="{A35F5DD9-FD05-E183-FD11-CA7AE6F50AA0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9" creationId="{81C31D56-D3C6-4D38-8125-4FC975E2DCEF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3" creationId="{0677D757-F932-D2B3-A48F-DF5434881205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4" creationId="{3747D82D-9EEE-304C-0289-62353AE6AE58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5" creationId="{D071D9D5-E346-B229-72B1-4E7B22036C13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6" creationId="{8C577BBD-0CAB-0904-6E81-7B28535F831C}"/>
          </ac:spMkLst>
        </pc:spChg>
        <pc:spChg chg="add mod">
          <ac:chgData name="Benade, Gerdus" userId="15349777-206e-4d7a-8365-52131a346f04" providerId="ADAL" clId="{BBC4BD71-1C33-4742-8648-56290BEA2516}" dt="2024-02-14T20:36:52.334" v="1211" actId="1582"/>
          <ac:spMkLst>
            <pc:docMk/>
            <pc:sldMk cId="29501740" sldId="467"/>
            <ac:spMk id="37" creationId="{581A9EA5-9DC1-8672-51BE-ED080A17AC67}"/>
          </ac:spMkLst>
        </pc:sp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4" creationId="{BCBCDF17-6325-0DD2-06B7-637AD605C2A5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0" creationId="{25C068FF-31CB-7E78-52C3-EB72C9D1626C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2" creationId="{C7857C8E-0558-D90B-AD44-957192E4CA6E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3" creationId="{38EF89EF-81E3-8FF6-3074-A89CD786AD51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14" creationId="{66A54E72-022B-352B-F332-0B1C80CAB96C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0" creationId="{0CC848B1-A998-FD93-0D1E-0F3D4BDCFF91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1" creationId="{5D81FFC4-472C-3166-9F82-DC28F3B38DA3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2" creationId="{B10E41CD-081B-C546-B90C-9A3114C93E8F}"/>
          </ac:cxnSpMkLst>
        </pc:cxnChg>
      </pc:sldChg>
    </pc:docChg>
  </pc:docChgLst>
  <pc:docChgLst>
    <pc:chgData name="Benade, Gerdus" userId="15349777-206e-4d7a-8365-52131a346f04" providerId="ADAL" clId="{D7D1CE70-41B7-483D-9E7C-CA7A80E8FDB2}"/>
    <pc:docChg chg="undo custSel addSld delSld modSld sldOrd addSection modSection">
      <pc:chgData name="Benade, Gerdus" userId="15349777-206e-4d7a-8365-52131a346f04" providerId="ADAL" clId="{D7D1CE70-41B7-483D-9E7C-CA7A80E8FDB2}" dt="2023-10-26T05:44:18.345" v="13786" actId="114"/>
      <pc:docMkLst>
        <pc:docMk/>
      </pc:docMkLst>
      <pc:sldChg chg="modSp add mod modAnim">
        <pc:chgData name="Benade, Gerdus" userId="15349777-206e-4d7a-8365-52131a346f04" providerId="ADAL" clId="{D7D1CE70-41B7-483D-9E7C-CA7A80E8FDB2}" dt="2023-10-26T04:51:27.833" v="12311" actId="1035"/>
        <pc:sldMkLst>
          <pc:docMk/>
          <pc:sldMk cId="3840508012" sldId="259"/>
        </pc:sldMkLst>
        <pc:spChg chg="mod">
          <ac:chgData name="Benade, Gerdus" userId="15349777-206e-4d7a-8365-52131a346f04" providerId="ADAL" clId="{D7D1CE70-41B7-483D-9E7C-CA7A80E8FDB2}" dt="2023-10-24T04:07:02.771" v="4515" actId="20577"/>
          <ac:spMkLst>
            <pc:docMk/>
            <pc:sldMk cId="3840508012" sldId="259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7:30.541" v="4562" actId="14100"/>
          <ac:spMkLst>
            <pc:docMk/>
            <pc:sldMk cId="3840508012" sldId="259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5T07:21:01.747" v="11935" actId="1036"/>
          <ac:spMkLst>
            <pc:docMk/>
            <pc:sldMk cId="3840508012" sldId="259"/>
            <ac:spMk id="9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51:27.833" v="12311" actId="1035"/>
          <ac:spMkLst>
            <pc:docMk/>
            <pc:sldMk cId="3840508012" sldId="259"/>
            <ac:spMk id="10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30.387" v="7756" actId="47"/>
        <pc:sldMkLst>
          <pc:docMk/>
          <pc:sldMk cId="1671284584" sldId="270"/>
        </pc:sldMkLst>
      </pc:sldChg>
      <pc:sldChg chg="addSp delSp modSp add mod delAnim modAnim modNotesTx">
        <pc:chgData name="Benade, Gerdus" userId="15349777-206e-4d7a-8365-52131a346f04" providerId="ADAL" clId="{D7D1CE70-41B7-483D-9E7C-CA7A80E8FDB2}" dt="2023-10-26T04:52:08.230" v="12392" actId="20577"/>
        <pc:sldMkLst>
          <pc:docMk/>
          <pc:sldMk cId="221686455" sldId="283"/>
        </pc:sldMkLst>
        <pc:spChg chg="mod">
          <ac:chgData name="Benade, Gerdus" userId="15349777-206e-4d7a-8365-52131a346f04" providerId="ADAL" clId="{D7D1CE70-41B7-483D-9E7C-CA7A80E8FDB2}" dt="2023-10-24T03:53:01.953" v="3983"/>
          <ac:spMkLst>
            <pc:docMk/>
            <pc:sldMk cId="221686455" sldId="283"/>
            <ac:spMk id="2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4:07:57.785" v="4566" actId="478"/>
          <ac:spMkLst>
            <pc:docMk/>
            <pc:sldMk cId="221686455" sldId="283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3:52:49.719" v="3981" actId="1076"/>
          <ac:spMkLst>
            <pc:docMk/>
            <pc:sldMk cId="221686455" sldId="283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29.932" v="4154"/>
          <ac:spMkLst>
            <pc:docMk/>
            <pc:sldMk cId="221686455" sldId="283"/>
            <ac:spMk id="5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7:49.036" v="4071" actId="478"/>
          <ac:spMkLst>
            <pc:docMk/>
            <pc:sldMk cId="221686455" sldId="283"/>
            <ac:spMk id="7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5:09.470" v="4042" actId="478"/>
          <ac:spMkLst>
            <pc:docMk/>
            <pc:sldMk cId="221686455" sldId="283"/>
            <ac:spMk id="10" creationId="{769AFD52-FFEB-3470-3F63-47D0BF31634D}"/>
          </ac:spMkLst>
        </pc:spChg>
        <pc:spChg chg="mod">
          <ac:chgData name="Benade, Gerdus" userId="15349777-206e-4d7a-8365-52131a346f04" providerId="ADAL" clId="{D7D1CE70-41B7-483D-9E7C-CA7A80E8FDB2}" dt="2023-10-24T03:57:29.138" v="4069" actId="1076"/>
          <ac:spMkLst>
            <pc:docMk/>
            <pc:sldMk cId="221686455" sldId="283"/>
            <ac:spMk id="11" creationId="{7AD8A695-802D-6BB1-CF66-5E5F61A09C5B}"/>
          </ac:spMkLst>
        </pc:spChg>
        <pc:spChg chg="mod">
          <ac:chgData name="Benade, Gerdus" userId="15349777-206e-4d7a-8365-52131a346f04" providerId="ADAL" clId="{D7D1CE70-41B7-483D-9E7C-CA7A80E8FDB2}" dt="2023-10-24T03:56:10.153" v="4054" actId="1076"/>
          <ac:spMkLst>
            <pc:docMk/>
            <pc:sldMk cId="221686455" sldId="283"/>
            <ac:spMk id="14" creationId="{E720930B-4631-8C21-7C97-5281695DBF97}"/>
          </ac:spMkLst>
        </pc:spChg>
        <pc:spChg chg="mod">
          <ac:chgData name="Benade, Gerdus" userId="15349777-206e-4d7a-8365-52131a346f04" providerId="ADAL" clId="{D7D1CE70-41B7-483D-9E7C-CA7A80E8FDB2}" dt="2023-10-24T03:55:49.539" v="4050" actId="255"/>
          <ac:spMkLst>
            <pc:docMk/>
            <pc:sldMk cId="221686455" sldId="283"/>
            <ac:spMk id="15" creationId="{70850637-7F22-BE31-EE51-FD462329FB4C}"/>
          </ac:spMkLst>
        </pc:spChg>
        <pc:spChg chg="add del mod">
          <ac:chgData name="Benade, Gerdus" userId="15349777-206e-4d7a-8365-52131a346f04" providerId="ADAL" clId="{D7D1CE70-41B7-483D-9E7C-CA7A80E8FDB2}" dt="2023-10-24T03:57:51.861" v="4072" actId="478"/>
          <ac:spMkLst>
            <pc:docMk/>
            <pc:sldMk cId="221686455" sldId="283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09:02.887" v="4572" actId="400"/>
          <ac:spMkLst>
            <pc:docMk/>
            <pc:sldMk cId="221686455" sldId="283"/>
            <ac:spMk id="17" creationId="{5CDA90BD-407C-05D7-895B-DA4C9F27B192}"/>
          </ac:spMkLst>
        </pc:spChg>
        <pc:spChg chg="add mod ord">
          <ac:chgData name="Benade, Gerdus" userId="15349777-206e-4d7a-8365-52131a346f04" providerId="ADAL" clId="{D7D1CE70-41B7-483D-9E7C-CA7A80E8FDB2}" dt="2023-10-24T04:08:25.770" v="4567" actId="167"/>
          <ac:spMkLst>
            <pc:docMk/>
            <pc:sldMk cId="221686455" sldId="283"/>
            <ac:spMk id="19" creationId="{1B0D7A3F-CA45-0BE3-0CA0-83E8A5EBBCD2}"/>
          </ac:spMkLst>
        </pc:spChg>
        <pc:grpChg chg="add del mod">
          <ac:chgData name="Benade, Gerdus" userId="15349777-206e-4d7a-8365-52131a346f04" providerId="ADAL" clId="{D7D1CE70-41B7-483D-9E7C-CA7A80E8FDB2}" dt="2023-10-24T03:57:49.036" v="4071" actId="478"/>
          <ac:grpSpMkLst>
            <pc:docMk/>
            <pc:sldMk cId="221686455" sldId="283"/>
            <ac:grpSpMk id="9" creationId="{2C34C534-BAE1-488A-B465-718857DE381D}"/>
          </ac:grpSpMkLst>
        </pc:grpChg>
        <pc:picChg chg="del mod">
          <ac:chgData name="Benade, Gerdus" userId="15349777-206e-4d7a-8365-52131a346f04" providerId="ADAL" clId="{D7D1CE70-41B7-483D-9E7C-CA7A80E8FDB2}" dt="2023-10-24T03:57:49.036" v="4071" actId="478"/>
          <ac:picMkLst>
            <pc:docMk/>
            <pc:sldMk cId="221686455" sldId="283"/>
            <ac:picMk id="8" creationId="{00000000-0000-0000-0000-000000000000}"/>
          </ac:picMkLst>
        </pc:picChg>
        <pc:cxnChg chg="mod">
          <ac:chgData name="Benade, Gerdus" userId="15349777-206e-4d7a-8365-52131a346f04" providerId="ADAL" clId="{D7D1CE70-41B7-483D-9E7C-CA7A80E8FDB2}" dt="2023-10-24T03:55:52.739" v="4051" actId="1076"/>
          <ac:cxnSpMkLst>
            <pc:docMk/>
            <pc:sldMk cId="221686455" sldId="283"/>
            <ac:cxnSpMk id="12" creationId="{BB730A90-4B7F-6AF8-EF70-F0F56759C612}"/>
          </ac:cxnSpMkLst>
        </pc:cxnChg>
        <pc:cxnChg chg="mod">
          <ac:chgData name="Benade, Gerdus" userId="15349777-206e-4d7a-8365-52131a346f04" providerId="ADAL" clId="{D7D1CE70-41B7-483D-9E7C-CA7A80E8FDB2}" dt="2023-10-24T03:57:23.440" v="4067" actId="1076"/>
          <ac:cxnSpMkLst>
            <pc:docMk/>
            <pc:sldMk cId="221686455" sldId="283"/>
            <ac:cxnSpMk id="13" creationId="{D1C7B00F-3A40-C9E3-5E9C-2C21E9DB7849}"/>
          </ac:cxnSpMkLst>
        </pc:cxnChg>
      </pc:sldChg>
      <pc:sldChg chg="modSp add mod modShow modNotesTx">
        <pc:chgData name="Benade, Gerdus" userId="15349777-206e-4d7a-8365-52131a346f04" providerId="ADAL" clId="{D7D1CE70-41B7-483D-9E7C-CA7A80E8FDB2}" dt="2023-10-26T04:51:10.611" v="12302"/>
        <pc:sldMkLst>
          <pc:docMk/>
          <pc:sldMk cId="882765168" sldId="297"/>
        </pc:sldMkLst>
        <pc:spChg chg="mod">
          <ac:chgData name="Benade, Gerdus" userId="15349777-206e-4d7a-8365-52131a346f04" providerId="ADAL" clId="{D7D1CE70-41B7-483D-9E7C-CA7A80E8FDB2}" dt="2023-10-26T04:51:10.611" v="12302"/>
          <ac:spMkLst>
            <pc:docMk/>
            <pc:sldMk cId="882765168" sldId="297"/>
            <ac:spMk id="2" creationId="{00000000-0000-0000-0000-000000000000}"/>
          </ac:spMkLst>
        </pc:spChg>
      </pc:sldChg>
      <pc:sldChg chg="modSp add mod modShow modNotesTx">
        <pc:chgData name="Benade, Gerdus" userId="15349777-206e-4d7a-8365-52131a346f04" providerId="ADAL" clId="{D7D1CE70-41B7-483D-9E7C-CA7A80E8FDB2}" dt="2023-10-26T04:50:49.875" v="12296" actId="20577"/>
        <pc:sldMkLst>
          <pc:docMk/>
          <pc:sldMk cId="3598974163" sldId="298"/>
        </pc:sldMkLst>
        <pc:spChg chg="mod">
          <ac:chgData name="Benade, Gerdus" userId="15349777-206e-4d7a-8365-52131a346f04" providerId="ADAL" clId="{D7D1CE70-41B7-483D-9E7C-CA7A80E8FDB2}" dt="2023-10-26T04:50:49.875" v="12296" actId="20577"/>
          <ac:spMkLst>
            <pc:docMk/>
            <pc:sldMk cId="3598974163" sldId="298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9.767" v="12298"/>
        <pc:sldMkLst>
          <pc:docMk/>
          <pc:sldMk cId="2740380970" sldId="299"/>
        </pc:sldMkLst>
        <pc:spChg chg="mod">
          <ac:chgData name="Benade, Gerdus" userId="15349777-206e-4d7a-8365-52131a346f04" providerId="ADAL" clId="{D7D1CE70-41B7-483D-9E7C-CA7A80E8FDB2}" dt="2023-10-26T04:50:59.767" v="12298"/>
          <ac:spMkLst>
            <pc:docMk/>
            <pc:sldMk cId="2740380970" sldId="299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7.306" v="12301"/>
        <pc:sldMkLst>
          <pc:docMk/>
          <pc:sldMk cId="1134255365" sldId="302"/>
        </pc:sldMkLst>
        <pc:spChg chg="mod">
          <ac:chgData name="Benade, Gerdus" userId="15349777-206e-4d7a-8365-52131a346f04" providerId="ADAL" clId="{D7D1CE70-41B7-483D-9E7C-CA7A80E8FDB2}" dt="2023-10-26T04:51:07.306" v="12301"/>
          <ac:spMkLst>
            <pc:docMk/>
            <pc:sldMk cId="1134255365" sldId="302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7.007" v="12297"/>
        <pc:sldMkLst>
          <pc:docMk/>
          <pc:sldMk cId="511964036" sldId="303"/>
        </pc:sldMkLst>
        <pc:spChg chg="mod">
          <ac:chgData name="Benade, Gerdus" userId="15349777-206e-4d7a-8365-52131a346f04" providerId="ADAL" clId="{D7D1CE70-41B7-483D-9E7C-CA7A80E8FDB2}" dt="2023-10-26T04:50:57.007" v="12297"/>
          <ac:spMkLst>
            <pc:docMk/>
            <pc:sldMk cId="511964036" sldId="303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4.363" v="12300"/>
        <pc:sldMkLst>
          <pc:docMk/>
          <pc:sldMk cId="4287530172" sldId="305"/>
        </pc:sldMkLst>
        <pc:spChg chg="mod">
          <ac:chgData name="Benade, Gerdus" userId="15349777-206e-4d7a-8365-52131a346f04" providerId="ADAL" clId="{D7D1CE70-41B7-483D-9E7C-CA7A80E8FDB2}" dt="2023-10-26T04:51:04.363" v="12300"/>
          <ac:spMkLst>
            <pc:docMk/>
            <pc:sldMk cId="4287530172" sldId="305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2.140" v="12299"/>
        <pc:sldMkLst>
          <pc:docMk/>
          <pc:sldMk cId="1080250344" sldId="306"/>
        </pc:sldMkLst>
        <pc:spChg chg="mod">
          <ac:chgData name="Benade, Gerdus" userId="15349777-206e-4d7a-8365-52131a346f04" providerId="ADAL" clId="{D7D1CE70-41B7-483D-9E7C-CA7A80E8FDB2}" dt="2023-10-26T04:51:02.140" v="12299"/>
          <ac:spMkLst>
            <pc:docMk/>
            <pc:sldMk cId="1080250344" sldId="306"/>
            <ac:spMk id="2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25.685" v="7755" actId="47"/>
        <pc:sldMkLst>
          <pc:docMk/>
          <pc:sldMk cId="2422956788" sldId="335"/>
        </pc:sldMkLst>
      </pc:sldChg>
      <pc:sldChg chg="modSp mod">
        <pc:chgData name="Benade, Gerdus" userId="15349777-206e-4d7a-8365-52131a346f04" providerId="ADAL" clId="{D7D1CE70-41B7-483D-9E7C-CA7A80E8FDB2}" dt="2023-10-24T04:51:55.116" v="6729" actId="14100"/>
        <pc:sldMkLst>
          <pc:docMk/>
          <pc:sldMk cId="1822660216" sldId="336"/>
        </pc:sldMkLst>
        <pc:spChg chg="mod">
          <ac:chgData name="Benade, Gerdus" userId="15349777-206e-4d7a-8365-52131a346f04" providerId="ADAL" clId="{D7D1CE70-41B7-483D-9E7C-CA7A80E8FDB2}" dt="2023-10-24T04:51:55.116" v="6729" actId="14100"/>
          <ac:spMkLst>
            <pc:docMk/>
            <pc:sldMk cId="1822660216" sldId="336"/>
            <ac:spMk id="9" creationId="{18D3BF63-F60E-42BB-BEA0-F55C3C90AD6F}"/>
          </ac:spMkLst>
        </pc:spChg>
      </pc:sldChg>
      <pc:sldChg chg="del">
        <pc:chgData name="Benade, Gerdus" userId="15349777-206e-4d7a-8365-52131a346f04" providerId="ADAL" clId="{D7D1CE70-41B7-483D-9E7C-CA7A80E8FDB2}" dt="2023-10-24T06:01:42.228" v="7759" actId="47"/>
        <pc:sldMkLst>
          <pc:docMk/>
          <pc:sldMk cId="3571880266" sldId="341"/>
        </pc:sldMkLst>
      </pc:sldChg>
      <pc:sldChg chg="del">
        <pc:chgData name="Benade, Gerdus" userId="15349777-206e-4d7a-8365-52131a346f04" providerId="ADAL" clId="{D7D1CE70-41B7-483D-9E7C-CA7A80E8FDB2}" dt="2023-10-23T05:41:50.911" v="3549" actId="2696"/>
        <pc:sldMkLst>
          <pc:docMk/>
          <pc:sldMk cId="3270172761" sldId="350"/>
        </pc:sldMkLst>
      </pc:sldChg>
      <pc:sldChg chg="modSp mod">
        <pc:chgData name="Benade, Gerdus" userId="15349777-206e-4d7a-8365-52131a346f04" providerId="ADAL" clId="{D7D1CE70-41B7-483D-9E7C-CA7A80E8FDB2}" dt="2023-10-24T03:39:45.469" v="3701" actId="1076"/>
        <pc:sldMkLst>
          <pc:docMk/>
          <pc:sldMk cId="3508885076" sldId="351"/>
        </pc:sldMkLst>
        <pc:spChg chg="mod">
          <ac:chgData name="Benade, Gerdus" userId="15349777-206e-4d7a-8365-52131a346f04" providerId="ADAL" clId="{D7D1CE70-41B7-483D-9E7C-CA7A80E8FDB2}" dt="2023-10-24T03:39:45.469" v="3701" actId="1076"/>
          <ac:spMkLst>
            <pc:docMk/>
            <pc:sldMk cId="3508885076" sldId="351"/>
            <ac:spMk id="16" creationId="{EEB0FE63-AE37-7DB9-9207-914C7E613489}"/>
          </ac:spMkLst>
        </pc:spChg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172376435" sldId="35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654872719" sldId="35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853528623" sldId="35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133838608" sldId="35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416884205" sldId="36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025136820" sldId="36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872410067" sldId="36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985550204" sldId="36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25557007" sldId="365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977527274" sldId="36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48803557" sldId="36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757489563" sldId="36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49846394" sldId="36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851143486" sldId="37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015175582" sldId="37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047716776" sldId="374"/>
        </pc:sldMkLst>
      </pc:sldChg>
      <pc:sldChg chg="del">
        <pc:chgData name="Benade, Gerdus" userId="15349777-206e-4d7a-8365-52131a346f04" providerId="ADAL" clId="{D7D1CE70-41B7-483D-9E7C-CA7A80E8FDB2}" dt="2023-10-24T06:01:40.797" v="7758" actId="47"/>
        <pc:sldMkLst>
          <pc:docMk/>
          <pc:sldMk cId="4238185709" sldId="375"/>
        </pc:sldMkLst>
      </pc:sldChg>
      <pc:sldChg chg="del">
        <pc:chgData name="Benade, Gerdus" userId="15349777-206e-4d7a-8365-52131a346f04" providerId="ADAL" clId="{D7D1CE70-41B7-483D-9E7C-CA7A80E8FDB2}" dt="2023-10-24T06:01:39.950" v="7757" actId="47"/>
        <pc:sldMkLst>
          <pc:docMk/>
          <pc:sldMk cId="2877150830" sldId="37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171599841" sldId="37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283100380" sldId="37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341413447" sldId="37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315821378" sldId="38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36068888" sldId="38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421240165" sldId="38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781701921" sldId="38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554048541" sldId="384"/>
        </pc:sldMkLst>
      </pc:sldChg>
      <pc:sldChg chg="addSp delSp modSp mod addAnim delAnim modAnim modNotesTx">
        <pc:chgData name="Benade, Gerdus" userId="15349777-206e-4d7a-8365-52131a346f04" providerId="ADAL" clId="{D7D1CE70-41B7-483D-9E7C-CA7A80E8FDB2}" dt="2023-10-24T18:31:07.253" v="7793"/>
        <pc:sldMkLst>
          <pc:docMk/>
          <pc:sldMk cId="365307862" sldId="387"/>
        </pc:sldMkLst>
        <pc:spChg chg="mod">
          <ac:chgData name="Benade, Gerdus" userId="15349777-206e-4d7a-8365-52131a346f04" providerId="ADAL" clId="{D7D1CE70-41B7-483D-9E7C-CA7A80E8FDB2}" dt="2023-10-24T03:46:26.926" v="3881" actId="20577"/>
          <ac:spMkLst>
            <pc:docMk/>
            <pc:sldMk cId="365307862" sldId="387"/>
            <ac:spMk id="3" creationId="{C1A243D4-28B2-44D9-827C-2F945FB618D0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5" creationId="{E44D7F87-8106-AB74-EF3C-4281FB058124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6" creationId="{E97B7C6E-BB8F-47D7-3DF3-922EB0DC655A}"/>
          </ac:spMkLst>
        </pc:spChg>
        <pc:grpChg chg="add del mod">
          <ac:chgData name="Benade, Gerdus" userId="15349777-206e-4d7a-8365-52131a346f04" providerId="ADAL" clId="{D7D1CE70-41B7-483D-9E7C-CA7A80E8FDB2}" dt="2023-10-24T03:46:52.060" v="3886" actId="1076"/>
          <ac:grpSpMkLst>
            <pc:docMk/>
            <pc:sldMk cId="365307862" sldId="387"/>
            <ac:grpSpMk id="4" creationId="{1A2A9C53-6928-7F5F-E4FD-EC95E6154F6F}"/>
          </ac:grpSpMkLst>
        </pc:grpChg>
      </pc:sldChg>
      <pc:sldChg chg="addSp modSp mod modAnim">
        <pc:chgData name="Benade, Gerdus" userId="15349777-206e-4d7a-8365-52131a346f04" providerId="ADAL" clId="{D7D1CE70-41B7-483D-9E7C-CA7A80E8FDB2}" dt="2023-10-24T18:58:42.699" v="8385" actId="14100"/>
        <pc:sldMkLst>
          <pc:docMk/>
          <pc:sldMk cId="1385049954" sldId="389"/>
        </pc:sldMkLst>
        <pc:spChg chg="mod">
          <ac:chgData name="Benade, Gerdus" userId="15349777-206e-4d7a-8365-52131a346f04" providerId="ADAL" clId="{D7D1CE70-41B7-483D-9E7C-CA7A80E8FDB2}" dt="2023-10-24T18:47:16.102" v="8270" actId="6549"/>
          <ac:spMkLst>
            <pc:docMk/>
            <pc:sldMk cId="1385049954" sldId="389"/>
            <ac:spMk id="3" creationId="{4B7D344F-E112-CD8C-2553-28D2A216C73D}"/>
          </ac:spMkLst>
        </pc:spChg>
        <pc:spChg chg="add mod">
          <ac:chgData name="Benade, Gerdus" userId="15349777-206e-4d7a-8365-52131a346f04" providerId="ADAL" clId="{D7D1CE70-41B7-483D-9E7C-CA7A80E8FDB2}" dt="2023-10-24T18:50:26.530" v="8307" actId="1076"/>
          <ac:spMkLst>
            <pc:docMk/>
            <pc:sldMk cId="1385049954" sldId="389"/>
            <ac:spMk id="7" creationId="{544E367A-9509-C578-8690-72D51BD5790F}"/>
          </ac:spMkLst>
        </pc:spChg>
        <pc:spChg chg="add mod">
          <ac:chgData name="Benade, Gerdus" userId="15349777-206e-4d7a-8365-52131a346f04" providerId="ADAL" clId="{D7D1CE70-41B7-483D-9E7C-CA7A80E8FDB2}" dt="2023-10-24T18:51:28.849" v="8319" actId="14100"/>
          <ac:spMkLst>
            <pc:docMk/>
            <pc:sldMk cId="1385049954" sldId="389"/>
            <ac:spMk id="8" creationId="{6960B2AC-39A2-7C2F-85E2-23052C800212}"/>
          </ac:spMkLst>
        </pc:spChg>
        <pc:spChg chg="add mod">
          <ac:chgData name="Benade, Gerdus" userId="15349777-206e-4d7a-8365-52131a346f04" providerId="ADAL" clId="{D7D1CE70-41B7-483D-9E7C-CA7A80E8FDB2}" dt="2023-10-24T18:51:09.146" v="8315" actId="1076"/>
          <ac:spMkLst>
            <pc:docMk/>
            <pc:sldMk cId="1385049954" sldId="389"/>
            <ac:spMk id="9" creationId="{6BF4B3CF-9574-D89F-54AD-F9E4522F9302}"/>
          </ac:spMkLst>
        </pc:spChg>
        <pc:picChg chg="add mod">
          <ac:chgData name="Benade, Gerdus" userId="15349777-206e-4d7a-8365-52131a346f04" providerId="ADAL" clId="{D7D1CE70-41B7-483D-9E7C-CA7A80E8FDB2}" dt="2023-10-24T18:58:32.639" v="8383" actId="14100"/>
          <ac:picMkLst>
            <pc:docMk/>
            <pc:sldMk cId="1385049954" sldId="389"/>
            <ac:picMk id="4" creationId="{FEA42E9D-9528-3CB5-C0EC-35B1799E40CD}"/>
          </ac:picMkLst>
        </pc:picChg>
        <pc:picChg chg="add mod">
          <ac:chgData name="Benade, Gerdus" userId="15349777-206e-4d7a-8365-52131a346f04" providerId="ADAL" clId="{D7D1CE70-41B7-483D-9E7C-CA7A80E8FDB2}" dt="2023-10-24T18:58:30.190" v="8382" actId="14100"/>
          <ac:picMkLst>
            <pc:docMk/>
            <pc:sldMk cId="1385049954" sldId="389"/>
            <ac:picMk id="5" creationId="{5B37472D-9C0E-2AB8-8B7C-F5EEF1EB36D6}"/>
          </ac:picMkLst>
        </pc:picChg>
        <pc:picChg chg="add mod">
          <ac:chgData name="Benade, Gerdus" userId="15349777-206e-4d7a-8365-52131a346f04" providerId="ADAL" clId="{D7D1CE70-41B7-483D-9E7C-CA7A80E8FDB2}" dt="2023-10-24T18:58:42.699" v="8385" actId="14100"/>
          <ac:picMkLst>
            <pc:docMk/>
            <pc:sldMk cId="1385049954" sldId="389"/>
            <ac:picMk id="6" creationId="{07134A15-EA6C-8A97-7793-CB664BA40298}"/>
          </ac:picMkLst>
        </pc:picChg>
      </pc:sldChg>
      <pc:sldChg chg="addSp modSp mod">
        <pc:chgData name="Benade, Gerdus" userId="15349777-206e-4d7a-8365-52131a346f04" providerId="ADAL" clId="{D7D1CE70-41B7-483D-9E7C-CA7A80E8FDB2}" dt="2023-10-24T06:02:24.221" v="7787" actId="1076"/>
        <pc:sldMkLst>
          <pc:docMk/>
          <pc:sldMk cId="1133783163" sldId="390"/>
        </pc:sldMkLst>
        <pc:spChg chg="mod">
          <ac:chgData name="Benade, Gerdus" userId="15349777-206e-4d7a-8365-52131a346f04" providerId="ADAL" clId="{D7D1CE70-41B7-483D-9E7C-CA7A80E8FDB2}" dt="2023-10-24T06:00:18.783" v="7753" actId="20577"/>
          <ac:spMkLst>
            <pc:docMk/>
            <pc:sldMk cId="1133783163" sldId="390"/>
            <ac:spMk id="2" creationId="{EC3F6804-5FC6-B818-8336-F660ABDCCD03}"/>
          </ac:spMkLst>
        </pc:spChg>
        <pc:spChg chg="mod">
          <ac:chgData name="Benade, Gerdus" userId="15349777-206e-4d7a-8365-52131a346f04" providerId="ADAL" clId="{D7D1CE70-41B7-483D-9E7C-CA7A80E8FDB2}" dt="2023-10-24T06:01:53.617" v="7783" actId="20577"/>
          <ac:spMkLst>
            <pc:docMk/>
            <pc:sldMk cId="1133783163" sldId="390"/>
            <ac:spMk id="3" creationId="{FD39AEF4-1557-9004-2BD7-4EBF7A952232}"/>
          </ac:spMkLst>
        </pc:spChg>
        <pc:picChg chg="add mod">
          <ac:chgData name="Benade, Gerdus" userId="15349777-206e-4d7a-8365-52131a346f04" providerId="ADAL" clId="{D7D1CE70-41B7-483D-9E7C-CA7A80E8FDB2}" dt="2023-10-24T06:02:24.221" v="7787" actId="1076"/>
          <ac:picMkLst>
            <pc:docMk/>
            <pc:sldMk cId="1133783163" sldId="390"/>
            <ac:picMk id="4" creationId="{F38F7CFA-CAED-D388-6CBB-9D94FA01C12B}"/>
          </ac:picMkLst>
        </pc:picChg>
      </pc:sldChg>
      <pc:sldChg chg="modSp mod modAnim">
        <pc:chgData name="Benade, Gerdus" userId="15349777-206e-4d7a-8365-52131a346f04" providerId="ADAL" clId="{D7D1CE70-41B7-483D-9E7C-CA7A80E8FDB2}" dt="2023-10-26T05:17:10.619" v="13570"/>
        <pc:sldMkLst>
          <pc:docMk/>
          <pc:sldMk cId="851479400" sldId="391"/>
        </pc:sldMkLst>
        <pc:spChg chg="mod">
          <ac:chgData name="Benade, Gerdus" userId="15349777-206e-4d7a-8365-52131a346f04" providerId="ADAL" clId="{D7D1CE70-41B7-483D-9E7C-CA7A80E8FDB2}" dt="2023-10-23T04:20:33.522" v="2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D7D1CE70-41B7-483D-9E7C-CA7A80E8FDB2}" dt="2023-10-23T04:20:29.560" v="21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D7D1CE70-41B7-483D-9E7C-CA7A80E8FDB2}" dt="2023-10-23T04:10:04.834" v="14" actId="20577"/>
          <ac:spMkLst>
            <pc:docMk/>
            <pc:sldMk cId="851479400" sldId="391"/>
            <ac:spMk id="6" creationId="{91F1D55D-96D7-D6AF-2376-6C450DD8D57C}"/>
          </ac:spMkLst>
        </pc:spChg>
      </pc:sldChg>
      <pc:sldChg chg="new del">
        <pc:chgData name="Benade, Gerdus" userId="15349777-206e-4d7a-8365-52131a346f04" providerId="ADAL" clId="{D7D1CE70-41B7-483D-9E7C-CA7A80E8FDB2}" dt="2023-10-23T04:20:10.226" v="16" actId="47"/>
        <pc:sldMkLst>
          <pc:docMk/>
          <pc:sldMk cId="726177542" sldId="392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6T05:41:50.117" v="13772"/>
        <pc:sldMkLst>
          <pc:docMk/>
          <pc:sldMk cId="2987102133" sldId="392"/>
        </pc:sldMkLst>
        <pc:spChg chg="mod">
          <ac:chgData name="Benade, Gerdus" userId="15349777-206e-4d7a-8365-52131a346f04" providerId="ADAL" clId="{D7D1CE70-41B7-483D-9E7C-CA7A80E8FDB2}" dt="2023-10-23T04:42:10.233" v="1188" actId="20577"/>
          <ac:spMkLst>
            <pc:docMk/>
            <pc:sldMk cId="2987102133" sldId="392"/>
            <ac:spMk id="2" creationId="{2C96328D-AD2D-52A2-55EC-A0C20F1D29C9}"/>
          </ac:spMkLst>
        </pc:spChg>
        <pc:spChg chg="mod">
          <ac:chgData name="Benade, Gerdus" userId="15349777-206e-4d7a-8365-52131a346f04" providerId="ADAL" clId="{D7D1CE70-41B7-483D-9E7C-CA7A80E8FDB2}" dt="2023-10-26T05:21:04.340" v="13585" actId="5793"/>
          <ac:spMkLst>
            <pc:docMk/>
            <pc:sldMk cId="2987102133" sldId="392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4T21:34:49.532" v="8584" actId="255"/>
          <ac:spMkLst>
            <pc:docMk/>
            <pc:sldMk cId="2987102133" sldId="392"/>
            <ac:spMk id="15" creationId="{469AE7D5-6326-8665-93AF-2E53DB443F15}"/>
          </ac:spMkLst>
        </pc:spChg>
        <pc:spChg chg="add mod">
          <ac:chgData name="Benade, Gerdus" userId="15349777-206e-4d7a-8365-52131a346f04" providerId="ADAL" clId="{D7D1CE70-41B7-483D-9E7C-CA7A80E8FDB2}" dt="2023-10-25T17:07:08.989" v="11944" actId="20577"/>
          <ac:spMkLst>
            <pc:docMk/>
            <pc:sldMk cId="2987102133" sldId="392"/>
            <ac:spMk id="16" creationId="{21F7236B-8A1C-4449-310B-C6E84884EFD0}"/>
          </ac:spMkLst>
        </pc:spChg>
        <pc:spChg chg="add mod">
          <ac:chgData name="Benade, Gerdus" userId="15349777-206e-4d7a-8365-52131a346f04" providerId="ADAL" clId="{D7D1CE70-41B7-483D-9E7C-CA7A80E8FDB2}" dt="2023-10-25T17:07:15.567" v="11949" actId="20577"/>
          <ac:spMkLst>
            <pc:docMk/>
            <pc:sldMk cId="2987102133" sldId="392"/>
            <ac:spMk id="17" creationId="{0C5F2B2D-E265-0219-E401-CE5688883173}"/>
          </ac:spMkLst>
        </pc:spChg>
        <pc:spChg chg="add mod">
          <ac:chgData name="Benade, Gerdus" userId="15349777-206e-4d7a-8365-52131a346f04" providerId="ADAL" clId="{D7D1CE70-41B7-483D-9E7C-CA7A80E8FDB2}" dt="2023-10-24T21:35:24.277" v="8602" actId="20577"/>
          <ac:spMkLst>
            <pc:docMk/>
            <pc:sldMk cId="2987102133" sldId="392"/>
            <ac:spMk id="18" creationId="{34ABF4BA-9596-A91D-1BC4-9C11BD2D1CA7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2" creationId="{A59D89B4-2EA6-7C78-FB7D-E4D907CFABDC}"/>
          </ac:spMkLst>
        </pc:spChg>
        <pc:spChg chg="add del mod">
          <ac:chgData name="Benade, Gerdus" userId="15349777-206e-4d7a-8365-52131a346f04" providerId="ADAL" clId="{D7D1CE70-41B7-483D-9E7C-CA7A80E8FDB2}" dt="2023-10-24T21:38:36.103" v="8669" actId="478"/>
          <ac:spMkLst>
            <pc:docMk/>
            <pc:sldMk cId="2987102133" sldId="392"/>
            <ac:spMk id="33" creationId="{7F62C196-97C2-5356-D1E4-1F505E003F8D}"/>
          </ac:spMkLst>
        </pc:spChg>
        <pc:spChg chg="add mod">
          <ac:chgData name="Benade, Gerdus" userId="15349777-206e-4d7a-8365-52131a346f04" providerId="ADAL" clId="{D7D1CE70-41B7-483D-9E7C-CA7A80E8FDB2}" dt="2023-10-25T17:07:18.354" v="11953" actId="20577"/>
          <ac:spMkLst>
            <pc:docMk/>
            <pc:sldMk cId="2987102133" sldId="392"/>
            <ac:spMk id="34" creationId="{5BA3C11D-C0D1-9D81-7ACC-E23C9AA8AF84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5" creationId="{C843A7A9-9EAA-ACBC-317C-5AD0B18CBA02}"/>
          </ac:spMkLst>
        </pc:sp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4" creationId="{75559379-0AAA-039A-AA1A-43018CD67643}"/>
          </ac:picMkLst>
        </pc:picChg>
        <pc:picChg chg="add mod">
          <ac:chgData name="Benade, Gerdus" userId="15349777-206e-4d7a-8365-52131a346f04" providerId="ADAL" clId="{D7D1CE70-41B7-483D-9E7C-CA7A80E8FDB2}" dt="2023-10-24T21:35:14.123" v="8594" actId="1076"/>
          <ac:picMkLst>
            <pc:docMk/>
            <pc:sldMk cId="2987102133" sldId="392"/>
            <ac:picMk id="5" creationId="{EBBE96BB-DB71-22EC-1C83-AF362472026F}"/>
          </ac:picMkLst>
        </pc:picChg>
        <pc:picChg chg="add mod">
          <ac:chgData name="Benade, Gerdus" userId="15349777-206e-4d7a-8365-52131a346f04" providerId="ADAL" clId="{D7D1CE70-41B7-483D-9E7C-CA7A80E8FDB2}" dt="2023-10-24T21:35:50.938" v="8637" actId="1076"/>
          <ac:picMkLst>
            <pc:docMk/>
            <pc:sldMk cId="2987102133" sldId="392"/>
            <ac:picMk id="6" creationId="{1468A9BE-CB72-8020-8672-D75137E4A8A0}"/>
          </ac:picMkLst>
        </pc:picChg>
        <pc:picChg chg="add del mod">
          <ac:chgData name="Benade, Gerdus" userId="15349777-206e-4d7a-8365-52131a346f04" providerId="ADAL" clId="{D7D1CE70-41B7-483D-9E7C-CA7A80E8FDB2}" dt="2023-10-26T05:38:31.235" v="13738" actId="478"/>
          <ac:picMkLst>
            <pc:docMk/>
            <pc:sldMk cId="2987102133" sldId="392"/>
            <ac:picMk id="7" creationId="{1AA836DF-3FD8-C620-414D-90787E146628}"/>
          </ac:picMkLst>
        </pc:picChg>
        <pc:picChg chg="add mod">
          <ac:chgData name="Benade, Gerdus" userId="15349777-206e-4d7a-8365-52131a346f04" providerId="ADAL" clId="{D7D1CE70-41B7-483D-9E7C-CA7A80E8FDB2}" dt="2023-10-26T05:39:41.438" v="13744" actId="1076"/>
          <ac:picMkLst>
            <pc:docMk/>
            <pc:sldMk cId="2987102133" sldId="392"/>
            <ac:picMk id="11" creationId="{CDCD918E-CD47-F79D-6891-8A9C1A32B068}"/>
          </ac:picMkLst>
        </pc:picChg>
        <pc:picChg chg="add mod">
          <ac:chgData name="Benade, Gerdus" userId="15349777-206e-4d7a-8365-52131a346f04" providerId="ADAL" clId="{D7D1CE70-41B7-483D-9E7C-CA7A80E8FDB2}" dt="2023-10-26T05:39:45.782" v="13746" actId="1076"/>
          <ac:picMkLst>
            <pc:docMk/>
            <pc:sldMk cId="2987102133" sldId="392"/>
            <ac:picMk id="12" creationId="{61467EF1-37E9-7144-3908-BE94BCFFA346}"/>
          </ac:picMkLst>
        </pc:picChg>
        <pc:picChg chg="add mod">
          <ac:chgData name="Benade, Gerdus" userId="15349777-206e-4d7a-8365-52131a346f04" providerId="ADAL" clId="{D7D1CE70-41B7-483D-9E7C-CA7A80E8FDB2}" dt="2023-10-26T05:40:00.384" v="13749" actId="207"/>
          <ac:picMkLst>
            <pc:docMk/>
            <pc:sldMk cId="2987102133" sldId="392"/>
            <ac:picMk id="13" creationId="{57B50533-DFBC-2F7D-E477-C3B9E7F50D65}"/>
          </ac:picMkLst>
        </pc:picChg>
        <pc:picChg chg="add mod">
          <ac:chgData name="Benade, Gerdus" userId="15349777-206e-4d7a-8365-52131a346f04" providerId="ADAL" clId="{D7D1CE70-41B7-483D-9E7C-CA7A80E8FDB2}" dt="2023-10-26T05:40:10.136" v="13751" actId="1076"/>
          <ac:picMkLst>
            <pc:docMk/>
            <pc:sldMk cId="2987102133" sldId="392"/>
            <ac:picMk id="20" creationId="{07FCD885-CD6B-E687-75C9-B1A1609A4FB9}"/>
          </ac:picMkLst>
        </pc:picChg>
        <pc:picChg chg="add mod">
          <ac:chgData name="Benade, Gerdus" userId="15349777-206e-4d7a-8365-52131a346f04" providerId="ADAL" clId="{D7D1CE70-41B7-483D-9E7C-CA7A80E8FDB2}" dt="2023-10-26T05:40:18.341" v="13754" actId="207"/>
          <ac:picMkLst>
            <pc:docMk/>
            <pc:sldMk cId="2987102133" sldId="392"/>
            <ac:picMk id="22" creationId="{8411B8FA-2A72-CC37-87C1-7DD61D988269}"/>
          </ac:picMkLst>
        </pc:picChg>
        <pc:picChg chg="add mod">
          <ac:chgData name="Benade, Gerdus" userId="15349777-206e-4d7a-8365-52131a346f04" providerId="ADAL" clId="{D7D1CE70-41B7-483D-9E7C-CA7A80E8FDB2}" dt="2023-10-26T05:40:25.193" v="13756" actId="1076"/>
          <ac:picMkLst>
            <pc:docMk/>
            <pc:sldMk cId="2987102133" sldId="392"/>
            <ac:picMk id="24" creationId="{60F13C5C-F1A1-59E6-1481-4DFC49723C65}"/>
          </ac:picMkLst>
        </pc:picChg>
        <pc:picChg chg="add mod">
          <ac:chgData name="Benade, Gerdus" userId="15349777-206e-4d7a-8365-52131a346f04" providerId="ADAL" clId="{D7D1CE70-41B7-483D-9E7C-CA7A80E8FDB2}" dt="2023-10-26T05:40:38.296" v="13758" actId="1076"/>
          <ac:picMkLst>
            <pc:docMk/>
            <pc:sldMk cId="2987102133" sldId="392"/>
            <ac:picMk id="26" creationId="{2B0E796B-A0D1-1453-7614-3A84952116F9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27" creationId="{77D3A9DC-4A57-5B24-027B-18EDB825056D}"/>
          </ac:picMkLst>
        </pc:picChg>
        <pc:picChg chg="add del mod">
          <ac:chgData name="Benade, Gerdus" userId="15349777-206e-4d7a-8365-52131a346f04" providerId="ADAL" clId="{D7D1CE70-41B7-483D-9E7C-CA7A80E8FDB2}" dt="2023-10-26T05:41:05.423" v="13763" actId="478"/>
          <ac:picMkLst>
            <pc:docMk/>
            <pc:sldMk cId="2987102133" sldId="392"/>
            <ac:picMk id="28" creationId="{752C17D1-362C-07F4-0D3F-B7966FA0A433}"/>
          </ac:picMkLst>
        </pc:picChg>
        <pc:picChg chg="add mod">
          <ac:chgData name="Benade, Gerdus" userId="15349777-206e-4d7a-8365-52131a346f04" providerId="ADAL" clId="{D7D1CE70-41B7-483D-9E7C-CA7A80E8FDB2}" dt="2023-10-24T21:38:38.197" v="8670" actId="1076"/>
          <ac:picMkLst>
            <pc:docMk/>
            <pc:sldMk cId="2987102133" sldId="392"/>
            <ac:picMk id="29" creationId="{D506C760-C783-2AC7-7471-54699680B778}"/>
          </ac:picMkLst>
        </pc:picChg>
        <pc:picChg chg="add mod">
          <ac:chgData name="Benade, Gerdus" userId="15349777-206e-4d7a-8365-52131a346f04" providerId="ADAL" clId="{D7D1CE70-41B7-483D-9E7C-CA7A80E8FDB2}" dt="2023-10-24T21:38:42.210" v="8671" actId="1076"/>
          <ac:picMkLst>
            <pc:docMk/>
            <pc:sldMk cId="2987102133" sldId="392"/>
            <ac:picMk id="30" creationId="{A4A50F46-734E-8292-8A71-9DDF0BCEF54C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33" creationId="{8FC7C7D4-FCEC-1FDA-AECE-FA94F15A2025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1" creationId="{E6060124-418B-C1F3-BC27-484AB590F7B8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2" creationId="{FFF28443-9504-51B3-6F5A-2E4CEB0C79EE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3" creationId="{35454BC6-EC3C-D51A-432E-FC461594524A}"/>
          </ac:picMkLst>
        </pc:picChg>
        <pc:cxnChg chg="add mod">
          <ac:chgData name="Benade, Gerdus" userId="15349777-206e-4d7a-8365-52131a346f04" providerId="ADAL" clId="{D7D1CE70-41B7-483D-9E7C-CA7A80E8FDB2}" dt="2023-10-24T21:34:14.922" v="8575" actId="1582"/>
          <ac:cxnSpMkLst>
            <pc:docMk/>
            <pc:sldMk cId="2987102133" sldId="392"/>
            <ac:cxnSpMk id="8" creationId="{9A3652C0-FCA2-3CDE-57D1-F8AA5EF00148}"/>
          </ac:cxnSpMkLst>
        </pc:cxnChg>
        <pc:cxnChg chg="add mod ord">
          <ac:chgData name="Benade, Gerdus" userId="15349777-206e-4d7a-8365-52131a346f04" providerId="ADAL" clId="{D7D1CE70-41B7-483D-9E7C-CA7A80E8FDB2}" dt="2023-10-24T21:37:36.824" v="8661" actId="166"/>
          <ac:cxnSpMkLst>
            <pc:docMk/>
            <pc:sldMk cId="2987102133" sldId="392"/>
            <ac:cxnSpMk id="10" creationId="{C5A365FB-4182-D6BD-3B02-D0E91145BD90}"/>
          </ac:cxnSpMkLst>
        </pc:cxnChg>
        <pc:cxnChg chg="add mod ord">
          <ac:chgData name="Benade, Gerdus" userId="15349777-206e-4d7a-8365-52131a346f04" providerId="ADAL" clId="{D7D1CE70-41B7-483D-9E7C-CA7A80E8FDB2}" dt="2023-10-24T21:37:29.365" v="8659" actId="166"/>
          <ac:cxnSpMkLst>
            <pc:docMk/>
            <pc:sldMk cId="2987102133" sldId="392"/>
            <ac:cxnSpMk id="14" creationId="{FFBD4784-A56A-29C3-1722-60677C30EA1C}"/>
          </ac:cxnSpMkLst>
        </pc:cxnChg>
        <pc:cxnChg chg="add mod ord">
          <ac:chgData name="Benade, Gerdus" userId="15349777-206e-4d7a-8365-52131a346f04" providerId="ADAL" clId="{D7D1CE70-41B7-483D-9E7C-CA7A80E8FDB2}" dt="2023-10-24T21:37:32.947" v="8660" actId="166"/>
          <ac:cxnSpMkLst>
            <pc:docMk/>
            <pc:sldMk cId="2987102133" sldId="392"/>
            <ac:cxnSpMk id="19" creationId="{9081B407-4E78-4FC7-F1DE-337C5970A312}"/>
          </ac:cxnSpMkLst>
        </pc:cxnChg>
        <pc:cxnChg chg="add mod">
          <ac:chgData name="Benade, Gerdus" userId="15349777-206e-4d7a-8365-52131a346f04" providerId="ADAL" clId="{D7D1CE70-41B7-483D-9E7C-CA7A80E8FDB2}" dt="2023-10-24T22:44:07.152" v="11046" actId="14100"/>
          <ac:cxnSpMkLst>
            <pc:docMk/>
            <pc:sldMk cId="2987102133" sldId="392"/>
            <ac:cxnSpMk id="21" creationId="{2284E9DC-3461-7725-64D1-30FA3B60F21B}"/>
          </ac:cxnSpMkLst>
        </pc:cxnChg>
        <pc:cxnChg chg="add mod">
          <ac:chgData name="Benade, Gerdus" userId="15349777-206e-4d7a-8365-52131a346f04" providerId="ADAL" clId="{D7D1CE70-41B7-483D-9E7C-CA7A80E8FDB2}" dt="2023-10-24T22:44:12.139" v="11047" actId="14100"/>
          <ac:cxnSpMkLst>
            <pc:docMk/>
            <pc:sldMk cId="2987102133" sldId="392"/>
            <ac:cxnSpMk id="23" creationId="{3C6DF0C9-7355-4F5D-4EBE-82ACBB7141AE}"/>
          </ac:cxnSpMkLst>
        </pc:cxnChg>
        <pc:cxnChg chg="add mod">
          <ac:chgData name="Benade, Gerdus" userId="15349777-206e-4d7a-8365-52131a346f04" providerId="ADAL" clId="{D7D1CE70-41B7-483D-9E7C-CA7A80E8FDB2}" dt="2023-10-24T22:44:24.625" v="11048" actId="14100"/>
          <ac:cxnSpMkLst>
            <pc:docMk/>
            <pc:sldMk cId="2987102133" sldId="392"/>
            <ac:cxnSpMk id="25" creationId="{E824D562-4246-6D21-AAC4-FD0653A7FC25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1" creationId="{F561F748-F272-897F-F079-EC9BBBEBD2EF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6" creationId="{DE76EE95-B181-A542-FFAF-27D9EC6E7E50}"/>
          </ac:cxnSpMkLst>
        </pc:cxnChg>
        <pc:cxnChg chg="add mod">
          <ac:chgData name="Benade, Gerdus" userId="15349777-206e-4d7a-8365-52131a346f04" providerId="ADAL" clId="{D7D1CE70-41B7-483D-9E7C-CA7A80E8FDB2}" dt="2023-10-24T21:39:03.495" v="8695" actId="1036"/>
          <ac:cxnSpMkLst>
            <pc:docMk/>
            <pc:sldMk cId="2987102133" sldId="392"/>
            <ac:cxnSpMk id="37" creationId="{6E449AB8-A22E-BB5D-D228-D601B819BDCC}"/>
          </ac:cxnSpMkLst>
        </pc:cxnChg>
        <pc:cxnChg chg="add mod">
          <ac:chgData name="Benade, Gerdus" userId="15349777-206e-4d7a-8365-52131a346f04" providerId="ADAL" clId="{D7D1CE70-41B7-483D-9E7C-CA7A80E8FDB2}" dt="2023-10-24T21:39:07.676" v="8699" actId="1036"/>
          <ac:cxnSpMkLst>
            <pc:docMk/>
            <pc:sldMk cId="2987102133" sldId="392"/>
            <ac:cxnSpMk id="38" creationId="{3C2B2ED1-C8B7-DBBA-D2C3-5992E193ADA5}"/>
          </ac:cxnSpMkLst>
        </pc:cxnChg>
        <pc:cxnChg chg="add mod">
          <ac:chgData name="Benade, Gerdus" userId="15349777-206e-4d7a-8365-52131a346f04" providerId="ADAL" clId="{D7D1CE70-41B7-483D-9E7C-CA7A80E8FDB2}" dt="2023-10-24T21:38:51.663" v="8691" actId="1037"/>
          <ac:cxnSpMkLst>
            <pc:docMk/>
            <pc:sldMk cId="2987102133" sldId="392"/>
            <ac:cxnSpMk id="39" creationId="{B4F21411-AAC6-F35F-372D-8A185624F5E4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40" creationId="{7BF46CA8-B5CA-A43A-3FD7-AD4E9A675543}"/>
          </ac:cxnSpMkLst>
        </pc:cxnChg>
        <pc:cxnChg chg="add del mod">
          <ac:chgData name="Benade, Gerdus" userId="15349777-206e-4d7a-8365-52131a346f04" providerId="ADAL" clId="{D7D1CE70-41B7-483D-9E7C-CA7A80E8FDB2}" dt="2023-10-24T21:38:31.213" v="8668" actId="478"/>
          <ac:cxnSpMkLst>
            <pc:docMk/>
            <pc:sldMk cId="2987102133" sldId="392"/>
            <ac:cxnSpMk id="41" creationId="{33A79357-009B-8493-663D-DFD109289743}"/>
          </ac:cxnSpMkLst>
        </pc:cxnChg>
      </pc:sldChg>
      <pc:sldChg chg="addSp delSp modSp new mod ord modAnim">
        <pc:chgData name="Benade, Gerdus" userId="15349777-206e-4d7a-8365-52131a346f04" providerId="ADAL" clId="{D7D1CE70-41B7-483D-9E7C-CA7A80E8FDB2}" dt="2023-10-25T04:48:27.516" v="11116"/>
        <pc:sldMkLst>
          <pc:docMk/>
          <pc:sldMk cId="3136489906" sldId="393"/>
        </pc:sldMkLst>
        <pc:spChg chg="mod">
          <ac:chgData name="Benade, Gerdus" userId="15349777-206e-4d7a-8365-52131a346f04" providerId="ADAL" clId="{D7D1CE70-41B7-483D-9E7C-CA7A80E8FDB2}" dt="2023-10-24T19:07:29.291" v="8533" actId="20577"/>
          <ac:spMkLst>
            <pc:docMk/>
            <pc:sldMk cId="3136489906" sldId="393"/>
            <ac:spMk id="2" creationId="{197F413E-5621-9B45-567A-BFB8915EDA96}"/>
          </ac:spMkLst>
        </pc:spChg>
        <pc:spChg chg="mod">
          <ac:chgData name="Benade, Gerdus" userId="15349777-206e-4d7a-8365-52131a346f04" providerId="ADAL" clId="{D7D1CE70-41B7-483D-9E7C-CA7A80E8FDB2}" dt="2023-10-24T19:06:48.556" v="8452" actId="20577"/>
          <ac:spMkLst>
            <pc:docMk/>
            <pc:sldMk cId="3136489906" sldId="393"/>
            <ac:spMk id="3" creationId="{47880FFF-8549-016D-41BF-6535D19D1B7B}"/>
          </ac:spMkLst>
        </pc:spChg>
        <pc:spChg chg="add mod">
          <ac:chgData name="Benade, Gerdus" userId="15349777-206e-4d7a-8365-52131a346f04" providerId="ADAL" clId="{D7D1CE70-41B7-483D-9E7C-CA7A80E8FDB2}" dt="2023-10-25T04:47:44.915" v="11071" actId="1076"/>
          <ac:spMkLst>
            <pc:docMk/>
            <pc:sldMk cId="3136489906" sldId="393"/>
            <ac:spMk id="10" creationId="{F0F6E59A-D72F-329A-EDC4-8A574768D881}"/>
          </ac:spMkLst>
        </pc:spChg>
        <pc:spChg chg="add mod">
          <ac:chgData name="Benade, Gerdus" userId="15349777-206e-4d7a-8365-52131a346f04" providerId="ADAL" clId="{D7D1CE70-41B7-483D-9E7C-CA7A80E8FDB2}" dt="2023-10-25T04:48:22.073" v="11115" actId="1076"/>
          <ac:spMkLst>
            <pc:docMk/>
            <pc:sldMk cId="3136489906" sldId="393"/>
            <ac:spMk id="11" creationId="{A864C645-2B63-6EB8-1319-4EF2C6ECAA5F}"/>
          </ac:spMkLst>
        </pc:spChg>
        <pc:picChg chg="add del mod">
          <ac:chgData name="Benade, Gerdus" userId="15349777-206e-4d7a-8365-52131a346f04" providerId="ADAL" clId="{D7D1CE70-41B7-483D-9E7C-CA7A80E8FDB2}" dt="2023-10-25T04:46:13.361" v="11062" actId="478"/>
          <ac:picMkLst>
            <pc:docMk/>
            <pc:sldMk cId="3136489906" sldId="393"/>
            <ac:picMk id="5" creationId="{3D5E5D28-6052-C432-CD15-08B764EBA4D7}"/>
          </ac:picMkLst>
        </pc:picChg>
        <pc:picChg chg="add del mod">
          <ac:chgData name="Benade, Gerdus" userId="15349777-206e-4d7a-8365-52131a346f04" providerId="ADAL" clId="{D7D1CE70-41B7-483D-9E7C-CA7A80E8FDB2}" dt="2023-10-25T04:46:11.437" v="11061" actId="478"/>
          <ac:picMkLst>
            <pc:docMk/>
            <pc:sldMk cId="3136489906" sldId="393"/>
            <ac:picMk id="7" creationId="{DCADC2AB-DE12-53CA-F45E-91EB6B99009F}"/>
          </ac:picMkLst>
        </pc:picChg>
        <pc:picChg chg="add mod">
          <ac:chgData name="Benade, Gerdus" userId="15349777-206e-4d7a-8365-52131a346f04" providerId="ADAL" clId="{D7D1CE70-41B7-483D-9E7C-CA7A80E8FDB2}" dt="2023-10-25T04:46:28.843" v="11064" actId="1076"/>
          <ac:picMkLst>
            <pc:docMk/>
            <pc:sldMk cId="3136489906" sldId="393"/>
            <ac:picMk id="9" creationId="{3193C639-635A-74CA-1D3E-67B0316557FB}"/>
          </ac:picMkLst>
        </pc:picChg>
        <pc:picChg chg="add del mod">
          <ac:chgData name="Benade, Gerdus" userId="15349777-206e-4d7a-8365-52131a346f04" providerId="ADAL" clId="{D7D1CE70-41B7-483D-9E7C-CA7A80E8FDB2}" dt="2023-10-24T19:28:16.488" v="8536" actId="1076"/>
          <ac:picMkLst>
            <pc:docMk/>
            <pc:sldMk cId="3136489906" sldId="393"/>
            <ac:picMk id="1026" creationId="{7F163AF8-5925-A71E-ED54-BC8475CEBEE5}"/>
          </ac:picMkLst>
        </pc:picChg>
      </pc:sldChg>
      <pc:sldChg chg="addSp delSp modSp add del mod ord">
        <pc:chgData name="Benade, Gerdus" userId="15349777-206e-4d7a-8365-52131a346f04" providerId="ADAL" clId="{D7D1CE70-41B7-483D-9E7C-CA7A80E8FDB2}" dt="2023-10-24T19:33:36.731" v="8537" actId="47"/>
        <pc:sldMkLst>
          <pc:docMk/>
          <pc:sldMk cId="4162217908" sldId="394"/>
        </pc:sldMkLst>
        <pc:spChg chg="mod">
          <ac:chgData name="Benade, Gerdus" userId="15349777-206e-4d7a-8365-52131a346f04" providerId="ADAL" clId="{D7D1CE70-41B7-483D-9E7C-CA7A80E8FDB2}" dt="2023-10-23T04:38:06.558" v="1024" actId="207"/>
          <ac:spMkLst>
            <pc:docMk/>
            <pc:sldMk cId="4162217908" sldId="394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37:50.738" v="1022" actId="207"/>
          <ac:spMkLst>
            <pc:docMk/>
            <pc:sldMk cId="4162217908" sldId="394"/>
            <ac:spMk id="6" creationId="{6D35549A-F0CF-4F63-E3CA-73DD5F23330C}"/>
          </ac:spMkLst>
        </pc:spChg>
        <pc:spChg chg="add mod">
          <ac:chgData name="Benade, Gerdus" userId="15349777-206e-4d7a-8365-52131a346f04" providerId="ADAL" clId="{D7D1CE70-41B7-483D-9E7C-CA7A80E8FDB2}" dt="2023-10-23T04:37:17.882" v="1016" actId="207"/>
          <ac:spMkLst>
            <pc:docMk/>
            <pc:sldMk cId="4162217908" sldId="394"/>
            <ac:spMk id="7" creationId="{F3EDD927-9522-C3B4-FB93-E4C97BE51A08}"/>
          </ac:spMkLst>
        </pc:spChg>
        <pc:spChg chg="add mod">
          <ac:chgData name="Benade, Gerdus" userId="15349777-206e-4d7a-8365-52131a346f04" providerId="ADAL" clId="{D7D1CE70-41B7-483D-9E7C-CA7A80E8FDB2}" dt="2023-10-23T04:37:58.468" v="1023" actId="207"/>
          <ac:spMkLst>
            <pc:docMk/>
            <pc:sldMk cId="4162217908" sldId="394"/>
            <ac:spMk id="8" creationId="{01E2A5C6-FEC9-BF46-8BA3-1940C8A26529}"/>
          </ac:spMkLst>
        </pc:spChg>
        <pc:cxnChg chg="add del">
          <ac:chgData name="Benade, Gerdus" userId="15349777-206e-4d7a-8365-52131a346f04" providerId="ADAL" clId="{D7D1CE70-41B7-483D-9E7C-CA7A80E8FDB2}" dt="2023-10-23T04:33:57.176" v="853" actId="478"/>
          <ac:cxnSpMkLst>
            <pc:docMk/>
            <pc:sldMk cId="4162217908" sldId="394"/>
            <ac:cxnSpMk id="5" creationId="{2437D754-1D8A-961E-6167-690D6BBBCEE8}"/>
          </ac:cxnSpMkLst>
        </pc:cxnChg>
        <pc:cxnChg chg="add mod">
          <ac:chgData name="Benade, Gerdus" userId="15349777-206e-4d7a-8365-52131a346f04" providerId="ADAL" clId="{D7D1CE70-41B7-483D-9E7C-CA7A80E8FDB2}" dt="2023-10-23T04:36:53.391" v="1013" actId="14100"/>
          <ac:cxnSpMkLst>
            <pc:docMk/>
            <pc:sldMk cId="4162217908" sldId="394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4:37:44.130" v="1021" actId="13822"/>
          <ac:cxnSpMkLst>
            <pc:docMk/>
            <pc:sldMk cId="4162217908" sldId="394"/>
            <ac:cxnSpMk id="12" creationId="{EF65ECDC-1501-4E1C-89F2-B598809BCA4C}"/>
          </ac:cxnSpMkLst>
        </pc:cxnChg>
        <pc:cxnChg chg="add mod">
          <ac:chgData name="Benade, Gerdus" userId="15349777-206e-4d7a-8365-52131a346f04" providerId="ADAL" clId="{D7D1CE70-41B7-483D-9E7C-CA7A80E8FDB2}" dt="2023-10-23T04:38:30.281" v="1029" actId="1076"/>
          <ac:cxnSpMkLst>
            <pc:docMk/>
            <pc:sldMk cId="4162217908" sldId="394"/>
            <ac:cxnSpMk id="16" creationId="{4058B566-9657-3C06-75E0-6EAB3D49C6BF}"/>
          </ac:cxnSpMkLst>
        </pc:cxnChg>
      </pc:sldChg>
      <pc:sldChg chg="addSp modSp add mod modAnim">
        <pc:chgData name="Benade, Gerdus" userId="15349777-206e-4d7a-8365-52131a346f04" providerId="ADAL" clId="{D7D1CE70-41B7-483D-9E7C-CA7A80E8FDB2}" dt="2023-10-26T05:20:46.069" v="13584"/>
        <pc:sldMkLst>
          <pc:docMk/>
          <pc:sldMk cId="3356433343" sldId="395"/>
        </pc:sldMkLst>
        <pc:spChg chg="mod">
          <ac:chgData name="Benade, Gerdus" userId="15349777-206e-4d7a-8365-52131a346f04" providerId="ADAL" clId="{D7D1CE70-41B7-483D-9E7C-CA7A80E8FDB2}" dt="2023-10-26T05:18:17.724" v="13575" actId="207"/>
          <ac:spMkLst>
            <pc:docMk/>
            <pc:sldMk cId="3356433343" sldId="395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59:41.819" v="1883" actId="1076"/>
          <ac:spMkLst>
            <pc:docMk/>
            <pc:sldMk cId="3356433343" sldId="395"/>
            <ac:spMk id="4" creationId="{5FA4DF7A-972B-6D2A-E09B-AC2A8CD9FD32}"/>
          </ac:spMkLst>
        </pc:spChg>
        <pc:spChg chg="add mod">
          <ac:chgData name="Benade, Gerdus" userId="15349777-206e-4d7a-8365-52131a346f04" providerId="ADAL" clId="{D7D1CE70-41B7-483D-9E7C-CA7A80E8FDB2}" dt="2023-10-23T05:02:52.813" v="1984" actId="122"/>
          <ac:spMkLst>
            <pc:docMk/>
            <pc:sldMk cId="3356433343" sldId="395"/>
            <ac:spMk id="5" creationId="{C4BC6320-F435-366A-EF01-E4B054761A11}"/>
          </ac:spMkLst>
        </pc:spChg>
        <pc:spChg chg="mod">
          <ac:chgData name="Benade, Gerdus" userId="15349777-206e-4d7a-8365-52131a346f04" providerId="ADAL" clId="{D7D1CE70-41B7-483D-9E7C-CA7A80E8FDB2}" dt="2023-10-23T04:59:21.544" v="1879" actId="1076"/>
          <ac:spMkLst>
            <pc:docMk/>
            <pc:sldMk cId="3356433343" sldId="395"/>
            <ac:spMk id="6" creationId="{6D35549A-F0CF-4F63-E3CA-73DD5F23330C}"/>
          </ac:spMkLst>
        </pc:spChg>
        <pc:spChg chg="mod">
          <ac:chgData name="Benade, Gerdus" userId="15349777-206e-4d7a-8365-52131a346f04" providerId="ADAL" clId="{D7D1CE70-41B7-483D-9E7C-CA7A80E8FDB2}" dt="2023-10-23T04:59:56.554" v="1885" actId="14100"/>
          <ac:spMkLst>
            <pc:docMk/>
            <pc:sldMk cId="3356433343" sldId="395"/>
            <ac:spMk id="7" creationId="{F3EDD927-9522-C3B4-FB93-E4C97BE51A08}"/>
          </ac:spMkLst>
        </pc:spChg>
        <pc:spChg chg="mod">
          <ac:chgData name="Benade, Gerdus" userId="15349777-206e-4d7a-8365-52131a346f04" providerId="ADAL" clId="{D7D1CE70-41B7-483D-9E7C-CA7A80E8FDB2}" dt="2023-10-23T04:59:35.109" v="1882" actId="1076"/>
          <ac:spMkLst>
            <pc:docMk/>
            <pc:sldMk cId="3356433343" sldId="395"/>
            <ac:spMk id="8" creationId="{01E2A5C6-FEC9-BF46-8BA3-1940C8A26529}"/>
          </ac:spMkLst>
        </pc:spChg>
        <pc:spChg chg="add mod">
          <ac:chgData name="Benade, Gerdus" userId="15349777-206e-4d7a-8365-52131a346f04" providerId="ADAL" clId="{D7D1CE70-41B7-483D-9E7C-CA7A80E8FDB2}" dt="2023-10-23T05:01:38.904" v="1935" actId="1076"/>
          <ac:spMkLst>
            <pc:docMk/>
            <pc:sldMk cId="3356433343" sldId="395"/>
            <ac:spMk id="18" creationId="{D6D8CEB8-C89F-1049-06EB-5196EA2BF757}"/>
          </ac:spMkLst>
        </pc:spChg>
        <pc:cxnChg chg="mod">
          <ac:chgData name="Benade, Gerdus" userId="15349777-206e-4d7a-8365-52131a346f04" providerId="ADAL" clId="{D7D1CE70-41B7-483D-9E7C-CA7A80E8FDB2}" dt="2023-10-23T04:59:18.655" v="1878" actId="1076"/>
          <ac:cxnSpMkLst>
            <pc:docMk/>
            <pc:sldMk cId="3356433343" sldId="395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5:03:01.827" v="1986" actId="1076"/>
          <ac:cxnSpMkLst>
            <pc:docMk/>
            <pc:sldMk cId="3356433343" sldId="395"/>
            <ac:cxnSpMk id="11" creationId="{568D4FB4-696F-7E80-8171-B7D15A005CC9}"/>
          </ac:cxnSpMkLst>
        </pc:cxnChg>
        <pc:cxnChg chg="mod">
          <ac:chgData name="Benade, Gerdus" userId="15349777-206e-4d7a-8365-52131a346f04" providerId="ADAL" clId="{D7D1CE70-41B7-483D-9E7C-CA7A80E8FDB2}" dt="2023-10-26T05:18:35.160" v="13577" actId="14100"/>
          <ac:cxnSpMkLst>
            <pc:docMk/>
            <pc:sldMk cId="3356433343" sldId="395"/>
            <ac:cxnSpMk id="12" creationId="{EF65ECDC-1501-4E1C-89F2-B598809BCA4C}"/>
          </ac:cxnSpMkLst>
        </pc:cxnChg>
        <pc:cxnChg chg="mod">
          <ac:chgData name="Benade, Gerdus" userId="15349777-206e-4d7a-8365-52131a346f04" providerId="ADAL" clId="{D7D1CE70-41B7-483D-9E7C-CA7A80E8FDB2}" dt="2023-10-26T05:19:34.149" v="13578" actId="1076"/>
          <ac:cxnSpMkLst>
            <pc:docMk/>
            <pc:sldMk cId="3356433343" sldId="395"/>
            <ac:cxnSpMk id="16" creationId="{4058B566-9657-3C06-75E0-6EAB3D49C6BF}"/>
          </ac:cxnSpMkLst>
        </pc:cxnChg>
        <pc:cxnChg chg="add mod">
          <ac:chgData name="Benade, Gerdus" userId="15349777-206e-4d7a-8365-52131a346f04" providerId="ADAL" clId="{D7D1CE70-41B7-483D-9E7C-CA7A80E8FDB2}" dt="2023-10-23T05:01:45.018" v="1937" actId="14100"/>
          <ac:cxnSpMkLst>
            <pc:docMk/>
            <pc:sldMk cId="3356433343" sldId="395"/>
            <ac:cxnSpMk id="19" creationId="{46DD549E-20FA-D5AF-B85C-696CB4CB4A3D}"/>
          </ac:cxnSpMkLst>
        </pc:cxnChg>
      </pc:sldChg>
      <pc:sldChg chg="addSp delSp modSp new mod modAnim modNotesTx">
        <pc:chgData name="Benade, Gerdus" userId="15349777-206e-4d7a-8365-52131a346f04" providerId="ADAL" clId="{D7D1CE70-41B7-483D-9E7C-CA7A80E8FDB2}" dt="2023-10-26T05:43:31.028" v="13780"/>
        <pc:sldMkLst>
          <pc:docMk/>
          <pc:sldMk cId="2508393690" sldId="396"/>
        </pc:sldMkLst>
        <pc:spChg chg="mod">
          <ac:chgData name="Benade, Gerdus" userId="15349777-206e-4d7a-8365-52131a346f04" providerId="ADAL" clId="{D7D1CE70-41B7-483D-9E7C-CA7A80E8FDB2}" dt="2023-10-23T04:48:24.362" v="1637" actId="20577"/>
          <ac:spMkLst>
            <pc:docMk/>
            <pc:sldMk cId="2508393690" sldId="396"/>
            <ac:spMk id="2" creationId="{F5B480CF-0E87-7A0F-8109-E5DAB6266399}"/>
          </ac:spMkLst>
        </pc:spChg>
        <pc:spChg chg="mod ord">
          <ac:chgData name="Benade, Gerdus" userId="15349777-206e-4d7a-8365-52131a346f04" providerId="ADAL" clId="{D7D1CE70-41B7-483D-9E7C-CA7A80E8FDB2}" dt="2023-10-24T21:43:41.972" v="8904" actId="167"/>
          <ac:spMkLst>
            <pc:docMk/>
            <pc:sldMk cId="2508393690" sldId="396"/>
            <ac:spMk id="3" creationId="{F83E7BE1-151A-607B-1D28-647C23560216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1" creationId="{DF7E337F-4C47-D38C-CEDD-C19F9AD20F78}"/>
          </ac:spMkLst>
        </pc:spChg>
        <pc:spChg chg="add mod">
          <ac:chgData name="Benade, Gerdus" userId="15349777-206e-4d7a-8365-52131a346f04" providerId="ADAL" clId="{D7D1CE70-41B7-483D-9E7C-CA7A80E8FDB2}" dt="2023-10-26T05:22:14.671" v="13599" actId="255"/>
          <ac:spMkLst>
            <pc:docMk/>
            <pc:sldMk cId="2508393690" sldId="396"/>
            <ac:spMk id="12" creationId="{60FBEEBB-52C3-03DF-11ED-D459D6CCB2F3}"/>
          </ac:spMkLst>
        </pc:spChg>
        <pc:spChg chg="add del mod">
          <ac:chgData name="Benade, Gerdus" userId="15349777-206e-4d7a-8365-52131a346f04" providerId="ADAL" clId="{D7D1CE70-41B7-483D-9E7C-CA7A80E8FDB2}" dt="2023-10-24T21:43:49.912" v="8905" actId="478"/>
          <ac:spMkLst>
            <pc:docMk/>
            <pc:sldMk cId="2508393690" sldId="396"/>
            <ac:spMk id="12" creationId="{68E3E365-BBD2-22CD-D342-81620A8E90B1}"/>
          </ac:spMkLst>
        </pc:spChg>
        <pc:spChg chg="add mod">
          <ac:chgData name="Benade, Gerdus" userId="15349777-206e-4d7a-8365-52131a346f04" providerId="ADAL" clId="{D7D1CE70-41B7-483D-9E7C-CA7A80E8FDB2}" dt="2023-10-26T05:22:35.246" v="13615" actId="20577"/>
          <ac:spMkLst>
            <pc:docMk/>
            <pc:sldMk cId="2508393690" sldId="396"/>
            <ac:spMk id="13" creationId="{4EE5F9A2-599D-AC1D-30D8-737E49CBD9F3}"/>
          </ac:spMkLst>
        </pc:spChg>
        <pc:spChg chg="add del mod">
          <ac:chgData name="Benade, Gerdus" userId="15349777-206e-4d7a-8365-52131a346f04" providerId="ADAL" clId="{D7D1CE70-41B7-483D-9E7C-CA7A80E8FDB2}" dt="2023-10-24T21:45:23.636" v="8917" actId="478"/>
          <ac:spMkLst>
            <pc:docMk/>
            <pc:sldMk cId="2508393690" sldId="396"/>
            <ac:spMk id="13" creationId="{D228A6E3-7FDE-1A4D-C558-D5A8B4F1FF5C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4" creationId="{83FA3AAA-CAF1-F46D-4BC8-B5D608EE0D63}"/>
          </ac:spMkLst>
        </pc:spChg>
        <pc:spChg chg="add mod">
          <ac:chgData name="Benade, Gerdus" userId="15349777-206e-4d7a-8365-52131a346f04" providerId="ADAL" clId="{D7D1CE70-41B7-483D-9E7C-CA7A80E8FDB2}" dt="2023-10-26T05:23:09.623" v="13626" actId="20577"/>
          <ac:spMkLst>
            <pc:docMk/>
            <pc:sldMk cId="2508393690" sldId="396"/>
            <ac:spMk id="18" creationId="{FE4444E3-553B-75EB-D0A0-9857CDFCB9F6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5" creationId="{5A2E7C44-F9DA-3FFC-8B72-BB80C0CF5AD1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6" creationId="{F70B42CB-FB81-DD8E-1111-DB2432397C43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7" creationId="{7DC83E23-2C75-2867-1200-5FD20F6CDDCE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8" creationId="{C1B0CC55-AD19-8A74-2AC3-154305E60EEE}"/>
          </ac:spMkLst>
        </pc:spChg>
        <pc:spChg chg="add del mod">
          <ac:chgData name="Benade, Gerdus" userId="15349777-206e-4d7a-8365-52131a346f04" providerId="ADAL" clId="{D7D1CE70-41B7-483D-9E7C-CA7A80E8FDB2}" dt="2023-10-24T21:48:32.841" v="8973" actId="478"/>
          <ac:spMkLst>
            <pc:docMk/>
            <pc:sldMk cId="2508393690" sldId="396"/>
            <ac:spMk id="39" creationId="{D444262D-C9BD-B1F9-8992-83630900E04A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0" creationId="{56735501-2B19-9E45-4F45-D18E7B6695F0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1" creationId="{B5F17392-2D6A-9945-50C4-20C279F411D2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2" creationId="{31534039-8D37-4B4D-BCFC-98475FEAC878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3" creationId="{8EFFFEC1-E716-E01B-CC78-686E4402C10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8" creationId="{8CE5937F-0004-F807-C0ED-535F9D0AFA0D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9" creationId="{93A41AAD-9AE2-0DC6-C1AC-86E8515D49E6}"/>
          </ac:spMkLst>
        </pc:spChg>
        <pc:spChg chg="add mod">
          <ac:chgData name="Benade, Gerdus" userId="15349777-206e-4d7a-8365-52131a346f04" providerId="ADAL" clId="{D7D1CE70-41B7-483D-9E7C-CA7A80E8FDB2}" dt="2023-10-26T05:24:18.763" v="13638" actId="20577"/>
          <ac:spMkLst>
            <pc:docMk/>
            <pc:sldMk cId="2508393690" sldId="396"/>
            <ac:spMk id="77" creationId="{71009A9A-442A-7F84-5619-61E088A72256}"/>
          </ac:spMkLst>
        </pc:spChg>
        <pc:spChg chg="add mod">
          <ac:chgData name="Benade, Gerdus" userId="15349777-206e-4d7a-8365-52131a346f04" providerId="ADAL" clId="{D7D1CE70-41B7-483D-9E7C-CA7A80E8FDB2}" dt="2023-10-26T05:24:09.669" v="13633" actId="20577"/>
          <ac:spMkLst>
            <pc:docMk/>
            <pc:sldMk cId="2508393690" sldId="396"/>
            <ac:spMk id="78" creationId="{8F5909FD-14FF-B5EB-7C28-B244353831E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3" creationId="{758D8E6A-DD3D-9651-BD53-2A4AD861D46E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4" creationId="{F45E55BF-3CC0-E011-BF2D-6E6C82CCE1F1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90" creationId="{98C9C989-16FC-4CBF-070A-DB45EFA444A2}"/>
          </ac:spMkLst>
        </pc:spChg>
        <pc:spChg chg="add mod">
          <ac:chgData name="Benade, Gerdus" userId="15349777-206e-4d7a-8365-52131a346f04" providerId="ADAL" clId="{D7D1CE70-41B7-483D-9E7C-CA7A80E8FDB2}" dt="2023-10-24T21:50:31.353" v="9065" actId="1076"/>
          <ac:spMkLst>
            <pc:docMk/>
            <pc:sldMk cId="2508393690" sldId="396"/>
            <ac:spMk id="91" creationId="{E8FCCB23-C945-3966-CB38-C331498815BC}"/>
          </ac:spMkLst>
        </pc:spChg>
        <pc:spChg chg="add mod">
          <ac:chgData name="Benade, Gerdus" userId="15349777-206e-4d7a-8365-52131a346f04" providerId="ADAL" clId="{D7D1CE70-41B7-483D-9E7C-CA7A80E8FDB2}" dt="2023-10-24T21:51:13.132" v="9087" actId="20577"/>
          <ac:spMkLst>
            <pc:docMk/>
            <pc:sldMk cId="2508393690" sldId="396"/>
            <ac:spMk id="92" creationId="{EA9D29F6-B3C6-FF4F-6288-72F19B550C55}"/>
          </ac:spMkLst>
        </pc:spChg>
        <pc:spChg chg="add del mod">
          <ac:chgData name="Benade, Gerdus" userId="15349777-206e-4d7a-8365-52131a346f04" providerId="ADAL" clId="{D7D1CE70-41B7-483D-9E7C-CA7A80E8FDB2}" dt="2023-10-24T22:03:37.234" v="9418" actId="21"/>
          <ac:spMkLst>
            <pc:docMk/>
            <pc:sldMk cId="2508393690" sldId="396"/>
            <ac:spMk id="94" creationId="{A62BB088-CEF3-BC17-BF76-F34B5B08F1C0}"/>
          </ac:spMkLst>
        </pc:sp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4" creationId="{29CAB35D-7B63-6F92-378C-C094EBF1CC16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5" creationId="{FE7DE4FD-568C-A385-117F-7B7B88FAD67F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6" creationId="{8909AE2F-6B8F-C924-4BE2-1DD3913D6E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" creationId="{BEFF8DB8-BCE8-7686-CDFD-649A3E0038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" creationId="{DEE47CAC-2577-C707-698C-740B539A814B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9" creationId="{CDC62C03-6AE5-987B-425F-7B766C60B54D}"/>
          </ac:picMkLst>
        </pc:picChg>
        <pc:picChg chg="add mod">
          <ac:chgData name="Benade, Gerdus" userId="15349777-206e-4d7a-8365-52131a346f04" providerId="ADAL" clId="{D7D1CE70-41B7-483D-9E7C-CA7A80E8FDB2}" dt="2023-10-26T05:42:47.640" v="13774" actId="1076"/>
          <ac:picMkLst>
            <pc:docMk/>
            <pc:sldMk cId="2508393690" sldId="396"/>
            <ac:picMk id="20" creationId="{030B2D73-FCF1-1BCE-F2A9-E13B4FF10F61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1" creationId="{51772635-14E2-266E-0F36-6CBB632B8E6F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1" creationId="{802C33EE-8780-6677-7945-F3C37D93C667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2" creationId="{09846830-3654-774A-79D5-02A59721B429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2" creationId="{21A05DF1-4902-67E3-B9C3-D200CBC6F676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3" creationId="{98D618C2-BC37-495B-B739-99DB75D42BC1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5" creationId="{EC7EDD2A-7C81-3DDF-AE74-44B238E3E867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6" creationId="{0C2D599E-22F5-047E-B10F-7F2C6058FD84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7" creationId="{CA655001-DDE8-1A23-B13C-18D0BC4F3A10}"/>
          </ac:picMkLst>
        </pc:picChg>
        <pc:picChg chg="add mod">
          <ac:chgData name="Benade, Gerdus" userId="15349777-206e-4d7a-8365-52131a346f04" providerId="ADAL" clId="{D7D1CE70-41B7-483D-9E7C-CA7A80E8FDB2}" dt="2023-10-26T05:43:09.966" v="13777" actId="1076"/>
          <ac:picMkLst>
            <pc:docMk/>
            <pc:sldMk cId="2508393690" sldId="396"/>
            <ac:picMk id="64" creationId="{8F1954BC-6D49-5CE1-6C99-0A5455E0979E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5" creationId="{1C3D56B6-29CC-20C3-F87C-8A00E68A233F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6" creationId="{E847544D-4FC4-F334-8796-5B777DF22B4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9" creationId="{B3E40667-EF3B-A54F-86C4-74E498971E69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0" creationId="{5199956E-AF8C-56D2-D0DC-85A9595952B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1" creationId="{CCAE26B1-7708-4286-02E8-06ECDDCF91F2}"/>
          </ac:picMkLst>
        </pc:pic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0" creationId="{204CE99B-B57D-138C-7C4E-37691526A90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5" creationId="{98527CBD-E1AF-BFA8-E27D-46DA77CAACF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6" creationId="{54EB8010-0580-BE1C-DC44-995FC33CB16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7" creationId="{B1CC1673-00E9-1CCE-4BF6-90AD498366A8}"/>
          </ac:cxnSpMkLst>
        </pc:cxnChg>
        <pc:cxnChg chg="add del mod">
          <ac:chgData name="Benade, Gerdus" userId="15349777-206e-4d7a-8365-52131a346f04" providerId="ADAL" clId="{D7D1CE70-41B7-483D-9E7C-CA7A80E8FDB2}" dt="2023-10-24T21:45:24.790" v="8918" actId="478"/>
          <ac:cxnSpMkLst>
            <pc:docMk/>
            <pc:sldMk cId="2508393690" sldId="396"/>
            <ac:cxnSpMk id="18" creationId="{8DD66897-4855-5D24-96FE-C2B2BEC79E7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9" creationId="{5F384579-C833-5BFB-B322-03E58C7DF14B}"/>
          </ac:cxnSpMkLst>
        </pc:cxnChg>
        <pc:cxnChg chg="add del mod">
          <ac:chgData name="Benade, Gerdus" userId="15349777-206e-4d7a-8365-52131a346f04" providerId="ADAL" clId="{D7D1CE70-41B7-483D-9E7C-CA7A80E8FDB2}" dt="2023-10-24T21:43:49.912" v="8905" actId="478"/>
          <ac:cxnSpMkLst>
            <pc:docMk/>
            <pc:sldMk cId="2508393690" sldId="396"/>
            <ac:cxnSpMk id="20" creationId="{88FBCED3-59C0-21DB-67F5-A1ACD4E85DF5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4" creationId="{D8E34931-718E-26EC-DA07-D3171C950AD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9" creationId="{4D9BE1A3-DC67-C247-4D6C-69E4B9A598A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0" creationId="{0B735DA6-DD19-09E5-2E4E-5393B85D6EB2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1" creationId="{A42886E3-3B51-624D-E5C8-0040C7FEDB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2" creationId="{ED32168A-5422-4331-7882-2767CF44EF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3" creationId="{1EAA5871-E3A6-F6EF-94A1-0FCBFD302463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4" creationId="{ABE4C0FE-5827-E6C2-26B2-5142E006D175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38" creationId="{ECA89C90-E192-756B-8ACE-44F60B7A272C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3" creationId="{512F1F73-CB2B-6424-8E59-EF41282DE9A2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4" creationId="{0B74A4B3-D34C-BF22-291E-7CB548BDD1D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5" creationId="{E8C7752F-5DEA-AEF6-C922-E122C3C8540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6" creationId="{A5FA697D-6143-94F2-E3BD-C36DFBFEB7CF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7" creationId="{94951F8A-978C-651F-35F3-DEA9C16461C7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8" creationId="{DB6E14D1-5134-B7C6-1D64-6CD3A788C5A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58" creationId="{007547C2-0B7C-3D47-5EE1-36A49730EC8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67" creationId="{8E332D4F-6EF5-F88E-294E-751C58E798F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0" creationId="{09556D3E-60B8-FD8A-113F-03B26E4FFFAB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1" creationId="{C11FCBD5-3D32-2EAB-D449-5575240004E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2" creationId="{D2C3774A-692E-05B6-79D3-B24198A745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3" creationId="{36E1DEBF-69A5-3151-E0B6-CD5E168788B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4" creationId="{7CA1E4AD-8F33-3DBD-23DD-3CE8E9300B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5" creationId="{3DCE0B49-96E9-7D40-F695-98088E624C31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6" creationId="{3A558DE3-2513-C61E-95B0-CD2F50BB2BF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2" creationId="{0F171D8C-4AFB-D548-9059-AF336C20DBEC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5" creationId="{8EED8F47-D71B-F6E8-F536-00069AE6886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6" creationId="{D8904997-0A3D-20A8-1267-398B647BFBE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7" creationId="{FC218DB0-C3F1-92AB-8A86-A0229AB1CF7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8" creationId="{14D2D974-B711-6094-5289-E894618EDF72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9" creationId="{470130DC-8C3F-3321-E6F9-5AD12EA305DA}"/>
          </ac:cxnSpMkLst>
        </pc:cxnChg>
        <pc:cxnChg chg="add del mod">
          <ac:chgData name="Benade, Gerdus" userId="15349777-206e-4d7a-8365-52131a346f04" providerId="ADAL" clId="{D7D1CE70-41B7-483D-9E7C-CA7A80E8FDB2}" dt="2023-10-24T22:02:11.671" v="9408" actId="21"/>
          <ac:cxnSpMkLst>
            <pc:docMk/>
            <pc:sldMk cId="2508393690" sldId="396"/>
            <ac:cxnSpMk id="93" creationId="{187545E3-2E06-C362-9133-21FA9B756786}"/>
          </ac:cxnSpMkLst>
        </pc:cxnChg>
      </pc:sldChg>
      <pc:sldChg chg="modSp new mod modShow">
        <pc:chgData name="Benade, Gerdus" userId="15349777-206e-4d7a-8365-52131a346f04" providerId="ADAL" clId="{D7D1CE70-41B7-483D-9E7C-CA7A80E8FDB2}" dt="2023-10-24T21:51:53.942" v="9088" actId="729"/>
        <pc:sldMkLst>
          <pc:docMk/>
          <pc:sldMk cId="498507910" sldId="397"/>
        </pc:sldMkLst>
        <pc:spChg chg="mod">
          <ac:chgData name="Benade, Gerdus" userId="15349777-206e-4d7a-8365-52131a346f04" providerId="ADAL" clId="{D7D1CE70-41B7-483D-9E7C-CA7A80E8FDB2}" dt="2023-10-23T05:03:33.025" v="2023" actId="20577"/>
          <ac:spMkLst>
            <pc:docMk/>
            <pc:sldMk cId="498507910" sldId="397"/>
            <ac:spMk id="2" creationId="{BAF6CBEA-D823-5C07-125D-BBD3BF6B1AA3}"/>
          </ac:spMkLst>
        </pc:spChg>
        <pc:spChg chg="mod">
          <ac:chgData name="Benade, Gerdus" userId="15349777-206e-4d7a-8365-52131a346f04" providerId="ADAL" clId="{D7D1CE70-41B7-483D-9E7C-CA7A80E8FDB2}" dt="2023-10-23T05:03:42.304" v="2070" actId="20577"/>
          <ac:spMkLst>
            <pc:docMk/>
            <pc:sldMk cId="498507910" sldId="397"/>
            <ac:spMk id="3" creationId="{374A7479-0D22-1C60-32EF-1785161FDA77}"/>
          </ac:spMkLst>
        </pc:spChg>
      </pc:sldChg>
      <pc:sldChg chg="addSp delSp modSp new mod modShow">
        <pc:chgData name="Benade, Gerdus" userId="15349777-206e-4d7a-8365-52131a346f04" providerId="ADAL" clId="{D7D1CE70-41B7-483D-9E7C-CA7A80E8FDB2}" dt="2023-10-24T22:40:01.706" v="10951" actId="729"/>
        <pc:sldMkLst>
          <pc:docMk/>
          <pc:sldMk cId="783448847" sldId="398"/>
        </pc:sldMkLst>
        <pc:spChg chg="mod">
          <ac:chgData name="Benade, Gerdus" userId="15349777-206e-4d7a-8365-52131a346f04" providerId="ADAL" clId="{D7D1CE70-41B7-483D-9E7C-CA7A80E8FDB2}" dt="2023-10-23T05:04:49.322" v="2110" actId="20577"/>
          <ac:spMkLst>
            <pc:docMk/>
            <pc:sldMk cId="783448847" sldId="398"/>
            <ac:spMk id="2" creationId="{9486A936-E47A-56B0-11E2-0A1BDFE1B4F9}"/>
          </ac:spMkLst>
        </pc:spChg>
        <pc:spChg chg="del">
          <ac:chgData name="Benade, Gerdus" userId="15349777-206e-4d7a-8365-52131a346f04" providerId="ADAL" clId="{D7D1CE70-41B7-483D-9E7C-CA7A80E8FDB2}" dt="2023-10-23T05:04:22.871" v="2072" actId="22"/>
          <ac:spMkLst>
            <pc:docMk/>
            <pc:sldMk cId="783448847" sldId="398"/>
            <ac:spMk id="3" creationId="{BCEB8C68-386F-A03E-ED40-7FF5D087B3AA}"/>
          </ac:spMkLst>
        </pc:spChg>
        <pc:picChg chg="add mod ord">
          <ac:chgData name="Benade, Gerdus" userId="15349777-206e-4d7a-8365-52131a346f04" providerId="ADAL" clId="{D7D1CE70-41B7-483D-9E7C-CA7A80E8FDB2}" dt="2023-10-23T05:04:25.708" v="2073" actId="1076"/>
          <ac:picMkLst>
            <pc:docMk/>
            <pc:sldMk cId="783448847" sldId="398"/>
            <ac:picMk id="5" creationId="{79A2E3CC-F654-1047-D151-75440D82DD9F}"/>
          </ac:picMkLst>
        </pc:picChg>
      </pc:sldChg>
      <pc:sldChg chg="modSp new mod modShow">
        <pc:chgData name="Benade, Gerdus" userId="15349777-206e-4d7a-8365-52131a346f04" providerId="ADAL" clId="{D7D1CE70-41B7-483D-9E7C-CA7A80E8FDB2}" dt="2023-10-24T22:41:32.079" v="10974" actId="729"/>
        <pc:sldMkLst>
          <pc:docMk/>
          <pc:sldMk cId="268861692" sldId="399"/>
        </pc:sldMkLst>
        <pc:spChg chg="mod">
          <ac:chgData name="Benade, Gerdus" userId="15349777-206e-4d7a-8365-52131a346f04" providerId="ADAL" clId="{D7D1CE70-41B7-483D-9E7C-CA7A80E8FDB2}" dt="2023-10-23T05:04:54.316" v="2119" actId="20577"/>
          <ac:spMkLst>
            <pc:docMk/>
            <pc:sldMk cId="268861692" sldId="399"/>
            <ac:spMk id="2" creationId="{01677D85-D905-2EEA-6319-0CF2E19CB0F8}"/>
          </ac:spMkLst>
        </pc:spChg>
        <pc:spChg chg="mod">
          <ac:chgData name="Benade, Gerdus" userId="15349777-206e-4d7a-8365-52131a346f04" providerId="ADAL" clId="{D7D1CE70-41B7-483D-9E7C-CA7A80E8FDB2}" dt="2023-10-23T05:06:04.112" v="2274" actId="20577"/>
          <ac:spMkLst>
            <pc:docMk/>
            <pc:sldMk cId="268861692" sldId="399"/>
            <ac:spMk id="3" creationId="{6CC5AE94-99A1-B4AC-23AF-DFEA3AF86C48}"/>
          </ac:spMkLst>
        </pc:spChg>
      </pc:sldChg>
      <pc:sldChg chg="modSp new mod modShow">
        <pc:chgData name="Benade, Gerdus" userId="15349777-206e-4d7a-8365-52131a346f04" providerId="ADAL" clId="{D7D1CE70-41B7-483D-9E7C-CA7A80E8FDB2}" dt="2023-10-24T22:41:35.917" v="10975" actId="729"/>
        <pc:sldMkLst>
          <pc:docMk/>
          <pc:sldMk cId="1698493298" sldId="400"/>
        </pc:sldMkLst>
        <pc:spChg chg="mod">
          <ac:chgData name="Benade, Gerdus" userId="15349777-206e-4d7a-8365-52131a346f04" providerId="ADAL" clId="{D7D1CE70-41B7-483D-9E7C-CA7A80E8FDB2}" dt="2023-10-23T05:06:15.342" v="2284" actId="20577"/>
          <ac:spMkLst>
            <pc:docMk/>
            <pc:sldMk cId="1698493298" sldId="400"/>
            <ac:spMk id="2" creationId="{3D7BB0F6-1FEE-5D6C-1384-FC66FB6D1239}"/>
          </ac:spMkLst>
        </pc:spChg>
        <pc:spChg chg="mod">
          <ac:chgData name="Benade, Gerdus" userId="15349777-206e-4d7a-8365-52131a346f04" providerId="ADAL" clId="{D7D1CE70-41B7-483D-9E7C-CA7A80E8FDB2}" dt="2023-10-23T05:06:24.674" v="2310" actId="20577"/>
          <ac:spMkLst>
            <pc:docMk/>
            <pc:sldMk cId="1698493298" sldId="400"/>
            <ac:spMk id="3" creationId="{41A83FA7-F916-F37B-29FF-3F20900C1FF4}"/>
          </ac:spMkLst>
        </pc:spChg>
      </pc:sldChg>
      <pc:sldChg chg="modSp new mod modAnim modNotesTx">
        <pc:chgData name="Benade, Gerdus" userId="15349777-206e-4d7a-8365-52131a346f04" providerId="ADAL" clId="{D7D1CE70-41B7-483D-9E7C-CA7A80E8FDB2}" dt="2023-10-26T05:35:09.833" v="13731"/>
        <pc:sldMkLst>
          <pc:docMk/>
          <pc:sldMk cId="856712412" sldId="401"/>
        </pc:sldMkLst>
        <pc:spChg chg="mod">
          <ac:chgData name="Benade, Gerdus" userId="15349777-206e-4d7a-8365-52131a346f04" providerId="ADAL" clId="{D7D1CE70-41B7-483D-9E7C-CA7A80E8FDB2}" dt="2023-10-23T05:06:34.685" v="2333" actId="20577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D7D1CE70-41B7-483D-9E7C-CA7A80E8FDB2}" dt="2023-10-25T07:20:15.463" v="11920" actId="20577"/>
          <ac:spMkLst>
            <pc:docMk/>
            <pc:sldMk cId="856712412" sldId="401"/>
            <ac:spMk id="3" creationId="{B4A48A67-2412-EA9E-AE97-9E739CC4CDBC}"/>
          </ac:spMkLst>
        </pc:spChg>
      </pc:sldChg>
      <pc:sldChg chg="addSp delSp modSp new mod modNotesTx">
        <pc:chgData name="Benade, Gerdus" userId="15349777-206e-4d7a-8365-52131a346f04" providerId="ADAL" clId="{D7D1CE70-41B7-483D-9E7C-CA7A80E8FDB2}" dt="2023-10-25T18:05:39.365" v="11994" actId="1076"/>
        <pc:sldMkLst>
          <pc:docMk/>
          <pc:sldMk cId="563309717" sldId="402"/>
        </pc:sldMkLst>
        <pc:spChg chg="mod">
          <ac:chgData name="Benade, Gerdus" userId="15349777-206e-4d7a-8365-52131a346f04" providerId="ADAL" clId="{D7D1CE70-41B7-483D-9E7C-CA7A80E8FDB2}" dt="2023-10-23T05:17:13.707" v="3038" actId="20577"/>
          <ac:spMkLst>
            <pc:docMk/>
            <pc:sldMk cId="563309717" sldId="402"/>
            <ac:spMk id="2" creationId="{93CD567D-68A3-A00C-4C86-4E329C0794AD}"/>
          </ac:spMkLst>
        </pc:spChg>
        <pc:spChg chg="mod">
          <ac:chgData name="Benade, Gerdus" userId="15349777-206e-4d7a-8365-52131a346f04" providerId="ADAL" clId="{D7D1CE70-41B7-483D-9E7C-CA7A80E8FDB2}" dt="2023-10-23T05:14:07.063" v="2832" actId="1076"/>
          <ac:spMkLst>
            <pc:docMk/>
            <pc:sldMk cId="563309717" sldId="402"/>
            <ac:spMk id="3" creationId="{DD1EB93C-B4EB-9A3F-88C7-4AF1A9A280FD}"/>
          </ac:spMkLst>
        </pc:spChg>
        <pc:graphicFrameChg chg="add mod modGraphic">
          <ac:chgData name="Benade, Gerdus" userId="15349777-206e-4d7a-8365-52131a346f04" providerId="ADAL" clId="{D7D1CE70-41B7-483D-9E7C-CA7A80E8FDB2}" dt="2023-10-25T07:08:28.655" v="11294" actId="1076"/>
          <ac:graphicFrameMkLst>
            <pc:docMk/>
            <pc:sldMk cId="563309717" sldId="402"/>
            <ac:graphicFrameMk id="6" creationId="{E9C14554-C2EA-FEED-44D4-35530715A281}"/>
          </ac:graphicFrameMkLst>
        </pc:graphicFrameChg>
        <pc:picChg chg="add mod">
          <ac:chgData name="Benade, Gerdus" userId="15349777-206e-4d7a-8365-52131a346f04" providerId="ADAL" clId="{D7D1CE70-41B7-483D-9E7C-CA7A80E8FDB2}" dt="2023-10-25T18:05:39.365" v="11994" actId="1076"/>
          <ac:picMkLst>
            <pc:docMk/>
            <pc:sldMk cId="563309717" sldId="402"/>
            <ac:picMk id="5" creationId="{48FA50CB-813D-2B71-6A5A-2879469F20E1}"/>
          </ac:picMkLst>
        </pc:picChg>
        <pc:picChg chg="add del mod">
          <ac:chgData name="Benade, Gerdus" userId="15349777-206e-4d7a-8365-52131a346f04" providerId="ADAL" clId="{D7D1CE70-41B7-483D-9E7C-CA7A80E8FDB2}" dt="2023-10-25T06:00:20.021" v="11287" actId="478"/>
          <ac:picMkLst>
            <pc:docMk/>
            <pc:sldMk cId="563309717" sldId="402"/>
            <ac:picMk id="8" creationId="{0D4396F1-343A-38FA-376B-B353E24A7742}"/>
          </ac:picMkLst>
        </pc:picChg>
        <pc:picChg chg="add del mod">
          <ac:chgData name="Benade, Gerdus" userId="15349777-206e-4d7a-8365-52131a346f04" providerId="ADAL" clId="{D7D1CE70-41B7-483D-9E7C-CA7A80E8FDB2}" dt="2023-10-25T05:55:24.130" v="11124" actId="478"/>
          <ac:picMkLst>
            <pc:docMk/>
            <pc:sldMk cId="563309717" sldId="402"/>
            <ac:picMk id="1026" creationId="{B1D34F42-34DA-1194-2519-C8620CC7F669}"/>
          </ac:picMkLst>
        </pc:picChg>
      </pc:sldChg>
      <pc:sldChg chg="addSp modSp new mod modShow">
        <pc:chgData name="Benade, Gerdus" userId="15349777-206e-4d7a-8365-52131a346f04" providerId="ADAL" clId="{D7D1CE70-41B7-483D-9E7C-CA7A80E8FDB2}" dt="2023-10-25T07:08:16.679" v="11292" actId="729"/>
        <pc:sldMkLst>
          <pc:docMk/>
          <pc:sldMk cId="3797764970" sldId="403"/>
        </pc:sldMkLst>
        <pc:spChg chg="mod">
          <ac:chgData name="Benade, Gerdus" userId="15349777-206e-4d7a-8365-52131a346f04" providerId="ADAL" clId="{D7D1CE70-41B7-483D-9E7C-CA7A80E8FDB2}" dt="2023-10-23T05:17:37.036" v="3064" actId="20577"/>
          <ac:spMkLst>
            <pc:docMk/>
            <pc:sldMk cId="3797764970" sldId="403"/>
            <ac:spMk id="2" creationId="{8F228DF5-765D-B04D-E520-BB5BB29224FF}"/>
          </ac:spMkLst>
        </pc:spChg>
        <pc:spChg chg="mod">
          <ac:chgData name="Benade, Gerdus" userId="15349777-206e-4d7a-8365-52131a346f04" providerId="ADAL" clId="{D7D1CE70-41B7-483D-9E7C-CA7A80E8FDB2}" dt="2023-10-23T05:18:12.427" v="3170" actId="20577"/>
          <ac:spMkLst>
            <pc:docMk/>
            <pc:sldMk cId="3797764970" sldId="403"/>
            <ac:spMk id="3" creationId="{75B02BAB-6C40-5F81-6E5B-F7C8DAB37190}"/>
          </ac:spMkLst>
        </pc:spChg>
        <pc:picChg chg="add mod">
          <ac:chgData name="Benade, Gerdus" userId="15349777-206e-4d7a-8365-52131a346f04" providerId="ADAL" clId="{D7D1CE70-41B7-483D-9E7C-CA7A80E8FDB2}" dt="2023-10-23T05:18:29.739" v="3174" actId="1076"/>
          <ac:picMkLst>
            <pc:docMk/>
            <pc:sldMk cId="3797764970" sldId="403"/>
            <ac:picMk id="4" creationId="{E17DC94B-CBCD-CD9B-3D42-1083AADE1EE0}"/>
          </ac:picMkLst>
        </pc:picChg>
      </pc:sldChg>
      <pc:sldChg chg="addSp modSp new mod modAnim modNotesTx">
        <pc:chgData name="Benade, Gerdus" userId="15349777-206e-4d7a-8365-52131a346f04" providerId="ADAL" clId="{D7D1CE70-41B7-483D-9E7C-CA7A80E8FDB2}" dt="2023-10-25T07:19:07.189" v="11894"/>
        <pc:sldMkLst>
          <pc:docMk/>
          <pc:sldMk cId="142072331" sldId="404"/>
        </pc:sldMkLst>
        <pc:spChg chg="mod">
          <ac:chgData name="Benade, Gerdus" userId="15349777-206e-4d7a-8365-52131a346f04" providerId="ADAL" clId="{D7D1CE70-41B7-483D-9E7C-CA7A80E8FDB2}" dt="2023-10-25T07:16:55.532" v="11886" actId="20577"/>
          <ac:spMkLst>
            <pc:docMk/>
            <pc:sldMk cId="142072331" sldId="404"/>
            <ac:spMk id="2" creationId="{C35FCF2D-EADF-22F0-0F23-9457D990657A}"/>
          </ac:spMkLst>
        </pc:spChg>
        <pc:spChg chg="mod">
          <ac:chgData name="Benade, Gerdus" userId="15349777-206e-4d7a-8365-52131a346f04" providerId="ADAL" clId="{D7D1CE70-41B7-483D-9E7C-CA7A80E8FDB2}" dt="2023-10-25T07:16:18.372" v="11872" actId="20577"/>
          <ac:spMkLst>
            <pc:docMk/>
            <pc:sldMk cId="142072331" sldId="404"/>
            <ac:spMk id="3" creationId="{7479B06D-B931-70A5-26DC-30EEFC6CD4AE}"/>
          </ac:spMkLst>
        </pc:spChg>
        <pc:picChg chg="add mod">
          <ac:chgData name="Benade, Gerdus" userId="15349777-206e-4d7a-8365-52131a346f04" providerId="ADAL" clId="{D7D1CE70-41B7-483D-9E7C-CA7A80E8FDB2}" dt="2023-10-25T07:18:40.002" v="11891"/>
          <ac:picMkLst>
            <pc:docMk/>
            <pc:sldMk cId="142072331" sldId="404"/>
            <ac:picMk id="4" creationId="{27349FBC-0409-911A-C41C-D776EF28D92D}"/>
          </ac:picMkLst>
        </pc:picChg>
      </pc:sldChg>
      <pc:sldChg chg="modSp new del mod">
        <pc:chgData name="Benade, Gerdus" userId="15349777-206e-4d7a-8365-52131a346f04" providerId="ADAL" clId="{D7D1CE70-41B7-483D-9E7C-CA7A80E8FDB2}" dt="2023-10-23T05:28:27.852" v="3212" actId="47"/>
        <pc:sldMkLst>
          <pc:docMk/>
          <pc:sldMk cId="2722638056" sldId="405"/>
        </pc:sldMkLst>
        <pc:spChg chg="mod">
          <ac:chgData name="Benade, Gerdus" userId="15349777-206e-4d7a-8365-52131a346f04" providerId="ADAL" clId="{D7D1CE70-41B7-483D-9E7C-CA7A80E8FDB2}" dt="2023-10-23T05:21:01.379" v="3208" actId="20577"/>
          <ac:spMkLst>
            <pc:docMk/>
            <pc:sldMk cId="2722638056" sldId="405"/>
            <ac:spMk id="2" creationId="{9B293C8F-6FED-C22F-8260-25222C1828EE}"/>
          </ac:spMkLst>
        </pc:spChg>
      </pc:sldChg>
      <pc:sldChg chg="addSp delSp modSp add mod delAnim modAnim modShow modNotesTx">
        <pc:chgData name="Benade, Gerdus" userId="15349777-206e-4d7a-8365-52131a346f04" providerId="ADAL" clId="{D7D1CE70-41B7-483D-9E7C-CA7A80E8FDB2}" dt="2023-10-26T04:50:08.392" v="12256" actId="20577"/>
        <pc:sldMkLst>
          <pc:docMk/>
          <pc:sldMk cId="1186875607" sldId="406"/>
        </pc:sldMkLst>
        <pc:spChg chg="mod">
          <ac:chgData name="Benade, Gerdus" userId="15349777-206e-4d7a-8365-52131a346f04" providerId="ADAL" clId="{D7D1CE70-41B7-483D-9E7C-CA7A80E8FDB2}" dt="2023-10-26T04:43:55.649" v="12008" actId="6549"/>
          <ac:spMkLst>
            <pc:docMk/>
            <pc:sldMk cId="1186875607" sldId="406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44:25.007" v="12017" actId="1037"/>
          <ac:spMkLst>
            <pc:docMk/>
            <pc:sldMk cId="1186875607" sldId="406"/>
            <ac:spMk id="3" creationId="{909D5B5A-0F4A-4E32-AB88-85461A70E04B}"/>
          </ac:spMkLst>
        </pc:spChg>
        <pc:spChg chg="mod">
          <ac:chgData name="Benade, Gerdus" userId="15349777-206e-4d7a-8365-52131a346f04" providerId="ADAL" clId="{D7D1CE70-41B7-483D-9E7C-CA7A80E8FDB2}" dt="2023-10-26T04:44:15.584" v="12013" actId="14100"/>
          <ac:spMkLst>
            <pc:docMk/>
            <pc:sldMk cId="1186875607" sldId="406"/>
            <ac:spMk id="4" creationId="{13EC014E-0E6A-44AB-979B-4776A9EF6204}"/>
          </ac:spMkLst>
        </pc:spChg>
        <pc:spChg chg="mod">
          <ac:chgData name="Benade, Gerdus" userId="15349777-206e-4d7a-8365-52131a346f04" providerId="ADAL" clId="{D7D1CE70-41B7-483D-9E7C-CA7A80E8FDB2}" dt="2023-10-26T04:44:03.967" v="12010" actId="14100"/>
          <ac:spMkLst>
            <pc:docMk/>
            <pc:sldMk cId="1186875607" sldId="406"/>
            <ac:spMk id="5" creationId="{5A11BF4D-7793-4D20-9B07-DB43CEE8466E}"/>
          </ac:spMkLst>
        </pc:spChg>
        <pc:spChg chg="del">
          <ac:chgData name="Benade, Gerdus" userId="15349777-206e-4d7a-8365-52131a346f04" providerId="ADAL" clId="{D7D1CE70-41B7-483D-9E7C-CA7A80E8FDB2}" dt="2023-10-23T05:38:12.849" v="3442" actId="478"/>
          <ac:spMkLst>
            <pc:docMk/>
            <pc:sldMk cId="1186875607" sldId="406"/>
            <ac:spMk id="6" creationId="{75DE8315-A0C1-4726-A455-1D440AC783DC}"/>
          </ac:spMkLst>
        </pc:spChg>
        <pc:spChg chg="mod">
          <ac:chgData name="Benade, Gerdus" userId="15349777-206e-4d7a-8365-52131a346f04" providerId="ADAL" clId="{D7D1CE70-41B7-483D-9E7C-CA7A80E8FDB2}" dt="2023-10-24T03:42:00.687" v="3705" actId="1076"/>
          <ac:spMkLst>
            <pc:docMk/>
            <pc:sldMk cId="1186875607" sldId="406"/>
            <ac:spMk id="7" creationId="{E4495D62-8EE9-446B-A0C2-40AD998A7902}"/>
          </ac:spMkLst>
        </pc:spChg>
        <pc:spChg chg="mod">
          <ac:chgData name="Benade, Gerdus" userId="15349777-206e-4d7a-8365-52131a346f04" providerId="ADAL" clId="{D7D1CE70-41B7-483D-9E7C-CA7A80E8FDB2}" dt="2023-10-23T05:40:27.676" v="3488" actId="1076"/>
          <ac:spMkLst>
            <pc:docMk/>
            <pc:sldMk cId="1186875607" sldId="406"/>
            <ac:spMk id="11" creationId="{6D0B0D9B-34DF-4CD2-8E72-6D372FAC5BDD}"/>
          </ac:spMkLst>
        </pc:spChg>
        <pc:spChg chg="add mod">
          <ac:chgData name="Benade, Gerdus" userId="15349777-206e-4d7a-8365-52131a346f04" providerId="ADAL" clId="{D7D1CE70-41B7-483D-9E7C-CA7A80E8FDB2}" dt="2023-10-24T03:42:57.040" v="3724" actId="1076"/>
          <ac:spMkLst>
            <pc:docMk/>
            <pc:sldMk cId="1186875607" sldId="406"/>
            <ac:spMk id="14" creationId="{90F02C7F-7A74-F73F-BBB9-B541412FCDE6}"/>
          </ac:spMkLst>
        </pc:spChg>
        <pc:spChg chg="mod">
          <ac:chgData name="Benade, Gerdus" userId="15349777-206e-4d7a-8365-52131a346f04" providerId="ADAL" clId="{D7D1CE70-41B7-483D-9E7C-CA7A80E8FDB2}" dt="2023-10-23T05:42:26.914" v="3571" actId="20577"/>
          <ac:spMkLst>
            <pc:docMk/>
            <pc:sldMk cId="1186875607" sldId="406"/>
            <ac:spMk id="19" creationId="{230DEC7A-5BF9-4DFF-A52F-73D8A723D8BB}"/>
          </ac:spMkLst>
        </pc:spChg>
        <pc:spChg chg="del">
          <ac:chgData name="Benade, Gerdus" userId="15349777-206e-4d7a-8365-52131a346f04" providerId="ADAL" clId="{D7D1CE70-41B7-483D-9E7C-CA7A80E8FDB2}" dt="2023-10-23T05:38:16.118" v="3443" actId="478"/>
          <ac:spMkLst>
            <pc:docMk/>
            <pc:sldMk cId="1186875607" sldId="406"/>
            <ac:spMk id="23" creationId="{7191E274-A3C1-48F5-B7FD-31CB99C43688}"/>
          </ac:spMkLst>
        </pc:sp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8" creationId="{E457F5D0-A49A-988F-22FF-EA74A7222D80}"/>
          </ac:picMkLst>
        </pc:pic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10" creationId="{ED988F55-B1CB-6FA0-BA09-C028D9BD0741}"/>
          </ac:picMkLst>
        </pc:picChg>
        <pc:picChg chg="add del mod">
          <ac:chgData name="Benade, Gerdus" userId="15349777-206e-4d7a-8365-52131a346f04" providerId="ADAL" clId="{D7D1CE70-41B7-483D-9E7C-CA7A80E8FDB2}" dt="2023-10-24T03:42:37.393" v="3718" actId="478"/>
          <ac:picMkLst>
            <pc:docMk/>
            <pc:sldMk cId="1186875607" sldId="406"/>
            <ac:picMk id="12" creationId="{9ED27A70-0E27-3113-E0C9-87A1387E72C1}"/>
          </ac:picMkLst>
        </pc:picChg>
        <pc:cxnChg chg="mod">
          <ac:chgData name="Benade, Gerdus" userId="15349777-206e-4d7a-8365-52131a346f04" providerId="ADAL" clId="{D7D1CE70-41B7-483D-9E7C-CA7A80E8FDB2}" dt="2023-10-26T04:44:25.007" v="12017" actId="1037"/>
          <ac:cxnSpMkLst>
            <pc:docMk/>
            <pc:sldMk cId="1186875607" sldId="406"/>
            <ac:cxnSpMk id="9" creationId="{ADCFF867-9082-4F91-97AB-C4BAB11372B6}"/>
          </ac:cxnSpMkLst>
        </pc:cxnChg>
        <pc:cxnChg chg="mod">
          <ac:chgData name="Benade, Gerdus" userId="15349777-206e-4d7a-8365-52131a346f04" providerId="ADAL" clId="{D7D1CE70-41B7-483D-9E7C-CA7A80E8FDB2}" dt="2023-10-26T04:44:15.584" v="12013" actId="14100"/>
          <ac:cxnSpMkLst>
            <pc:docMk/>
            <pc:sldMk cId="1186875607" sldId="406"/>
            <ac:cxnSpMk id="13" creationId="{0CC54F45-F913-4CA0-AC18-60468AED2280}"/>
          </ac:cxnSpMkLst>
        </pc:cxnChg>
        <pc:cxnChg chg="mod">
          <ac:chgData name="Benade, Gerdus" userId="15349777-206e-4d7a-8365-52131a346f04" providerId="ADAL" clId="{D7D1CE70-41B7-483D-9E7C-CA7A80E8FDB2}" dt="2023-10-26T04:44:07.642" v="12011" actId="14100"/>
          <ac:cxnSpMkLst>
            <pc:docMk/>
            <pc:sldMk cId="1186875607" sldId="406"/>
            <ac:cxnSpMk id="21" creationId="{1DD1904D-346D-4C78-B6B0-68330FB868D0}"/>
          </ac:cxnSpMkLst>
        </pc:cxnChg>
        <pc:cxnChg chg="del mod">
          <ac:chgData name="Benade, Gerdus" userId="15349777-206e-4d7a-8365-52131a346f04" providerId="ADAL" clId="{D7D1CE70-41B7-483D-9E7C-CA7A80E8FDB2}" dt="2023-10-23T05:38:16.118" v="3443" actId="478"/>
          <ac:cxnSpMkLst>
            <pc:docMk/>
            <pc:sldMk cId="1186875607" sldId="406"/>
            <ac:cxnSpMk id="25" creationId="{1C10E29F-85A9-43C3-B63A-0C8ED3E13C31}"/>
          </ac:cxnSpMkLst>
        </pc:cxnChg>
      </pc:sldChg>
      <pc:sldChg chg="addSp delSp modSp add mod ord modShow modNotesTx">
        <pc:chgData name="Benade, Gerdus" userId="15349777-206e-4d7a-8365-52131a346f04" providerId="ADAL" clId="{D7D1CE70-41B7-483D-9E7C-CA7A80E8FDB2}" dt="2023-10-26T04:49:09.101" v="12079" actId="729"/>
        <pc:sldMkLst>
          <pc:docMk/>
          <pc:sldMk cId="895701578" sldId="407"/>
        </pc:sldMkLst>
        <pc:spChg chg="mod">
          <ac:chgData name="Benade, Gerdus" userId="15349777-206e-4d7a-8365-52131a346f04" providerId="ADAL" clId="{D7D1CE70-41B7-483D-9E7C-CA7A80E8FDB2}" dt="2023-10-26T04:44:33.297" v="12020" actId="1076"/>
          <ac:spMkLst>
            <pc:docMk/>
            <pc:sldMk cId="895701578" sldId="407"/>
            <ac:spMk id="3" creationId="{80E3E261-07E5-46CE-84D4-A8B784B63B16}"/>
          </ac:spMkLst>
        </pc:spChg>
        <pc:spChg chg="del mod">
          <ac:chgData name="Benade, Gerdus" userId="15349777-206e-4d7a-8365-52131a346f04" providerId="ADAL" clId="{D7D1CE70-41B7-483D-9E7C-CA7A80E8FDB2}" dt="2023-10-23T05:32:22.948" v="3268" actId="478"/>
          <ac:spMkLst>
            <pc:docMk/>
            <pc:sldMk cId="895701578" sldId="407"/>
            <ac:spMk id="7" creationId="{B33E3C6A-7855-424B-90FC-C0F77787DCE6}"/>
          </ac:spMkLst>
        </pc:spChg>
        <pc:spChg chg="del mod">
          <ac:chgData name="Benade, Gerdus" userId="15349777-206e-4d7a-8365-52131a346f04" providerId="ADAL" clId="{D7D1CE70-41B7-483D-9E7C-CA7A80E8FDB2}" dt="2023-10-23T05:29:52.581" v="3222" actId="478"/>
          <ac:spMkLst>
            <pc:docMk/>
            <pc:sldMk cId="895701578" sldId="407"/>
            <ac:spMk id="8" creationId="{9093C3AC-5B53-4586-B697-90B439AAA2EB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9" creationId="{01A41612-27CA-427F-919A-25CF0514B82B}"/>
          </ac:spMkLst>
        </pc:spChg>
        <pc:spChg chg="del">
          <ac:chgData name="Benade, Gerdus" userId="15349777-206e-4d7a-8365-52131a346f04" providerId="ADAL" clId="{D7D1CE70-41B7-483D-9E7C-CA7A80E8FDB2}" dt="2023-10-23T05:29:50.209" v="3220" actId="478"/>
          <ac:spMkLst>
            <pc:docMk/>
            <pc:sldMk cId="895701578" sldId="407"/>
            <ac:spMk id="15" creationId="{2CC201E6-EEF0-4717-8D26-6399CEB39686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16" creationId="{F35103D3-C9F4-4946-8957-84E5035E699B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7" creationId="{D6AA6594-CC61-89E4-756D-EF33417B25E2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8" creationId="{819BC46D-0BA8-2AD4-DFB0-0BC91F065BF5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9" creationId="{B5E7FDB2-0A1F-9FBC-DB7C-12144EC3362B}"/>
          </ac:spMkLst>
        </pc:spChg>
        <pc:spChg chg="add mod">
          <ac:chgData name="Benade, Gerdus" userId="15349777-206e-4d7a-8365-52131a346f04" providerId="ADAL" clId="{D7D1CE70-41B7-483D-9E7C-CA7A80E8FDB2}" dt="2023-10-23T05:37:27.938" v="3383" actId="1036"/>
          <ac:spMkLst>
            <pc:docMk/>
            <pc:sldMk cId="895701578" sldId="407"/>
            <ac:spMk id="20" creationId="{08D01A73-1B81-B60B-57EC-D79B862B0EB5}"/>
          </ac:spMkLst>
        </pc:spChg>
        <pc:spChg chg="add mod">
          <ac:chgData name="Benade, Gerdus" userId="15349777-206e-4d7a-8365-52131a346f04" providerId="ADAL" clId="{D7D1CE70-41B7-483D-9E7C-CA7A80E8FDB2}" dt="2023-10-23T05:37:24.831" v="3380" actId="1076"/>
          <ac:spMkLst>
            <pc:docMk/>
            <pc:sldMk cId="895701578" sldId="407"/>
            <ac:spMk id="21" creationId="{92914483-468C-69F9-DC66-9EB9AE6D7C24}"/>
          </ac:spMkLst>
        </pc:spChg>
        <pc:graphicFrameChg chg="add mod ord modGraphic">
          <ac:chgData name="Benade, Gerdus" userId="15349777-206e-4d7a-8365-52131a346f04" providerId="ADAL" clId="{D7D1CE70-41B7-483D-9E7C-CA7A80E8FDB2}" dt="2023-10-23T05:37:36.073" v="3385" actId="20577"/>
          <ac:graphicFrameMkLst>
            <pc:docMk/>
            <pc:sldMk cId="895701578" sldId="407"/>
            <ac:graphicFrameMk id="10" creationId="{C87EE3F6-D905-6861-5858-D53025805B1D}"/>
          </ac:graphicFrameMkLst>
        </pc:graphicFrameChg>
        <pc:graphicFrameChg chg="del modGraphic">
          <ac:chgData name="Benade, Gerdus" userId="15349777-206e-4d7a-8365-52131a346f04" providerId="ADAL" clId="{D7D1CE70-41B7-483D-9E7C-CA7A80E8FDB2}" dt="2023-10-23T05:29:42.899" v="3216" actId="478"/>
          <ac:graphicFrameMkLst>
            <pc:docMk/>
            <pc:sldMk cId="895701578" sldId="407"/>
            <ac:graphicFrameMk id="12" creationId="{075BEE22-7010-4EE5-95D7-B5A5319F24ED}"/>
          </ac:graphicFrameMkLst>
        </pc:graphicFrameChg>
        <pc:graphicFrameChg chg="del">
          <ac:chgData name="Benade, Gerdus" userId="15349777-206e-4d7a-8365-52131a346f04" providerId="ADAL" clId="{D7D1CE70-41B7-483D-9E7C-CA7A80E8FDB2}" dt="2023-10-23T05:29:44.864" v="3217" actId="478"/>
          <ac:graphicFrameMkLst>
            <pc:docMk/>
            <pc:sldMk cId="895701578" sldId="407"/>
            <ac:graphicFrameMk id="14" creationId="{671174C7-3AFC-4CEA-9D37-2129BA2F29C3}"/>
          </ac:graphicFrameMkLst>
        </pc:graphicFrameChg>
        <pc:picChg chg="mod">
          <ac:chgData name="Benade, Gerdus" userId="15349777-206e-4d7a-8365-52131a346f04" providerId="ADAL" clId="{D7D1CE70-41B7-483D-9E7C-CA7A80E8FDB2}" dt="2023-10-23T05:32:39.940" v="3278" actId="1076"/>
          <ac:picMkLst>
            <pc:docMk/>
            <pc:sldMk cId="895701578" sldId="407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3T05:30:51.163" v="3236" actId="1076"/>
          <ac:picMkLst>
            <pc:docMk/>
            <pc:sldMk cId="895701578" sldId="407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3T05:30:44.362" v="3234" actId="1076"/>
          <ac:picMkLst>
            <pc:docMk/>
            <pc:sldMk cId="895701578" sldId="407"/>
            <ac:picMk id="6" creationId="{9A0AF2E0-5793-4770-A101-F0F1A10A2E35}"/>
          </ac:picMkLst>
        </pc:picChg>
        <pc:picChg chg="add mod">
          <ac:chgData name="Benade, Gerdus" userId="15349777-206e-4d7a-8365-52131a346f04" providerId="ADAL" clId="{D7D1CE70-41B7-483D-9E7C-CA7A80E8FDB2}" dt="2023-10-23T05:34:09.965" v="3306" actId="1076"/>
          <ac:picMkLst>
            <pc:docMk/>
            <pc:sldMk cId="895701578" sldId="407"/>
            <ac:picMk id="11" creationId="{FC79AB8A-B48E-5C3B-6667-A288020CE4AA}"/>
          </ac:picMkLst>
        </pc:picChg>
        <pc:picChg chg="add mod">
          <ac:chgData name="Benade, Gerdus" userId="15349777-206e-4d7a-8365-52131a346f04" providerId="ADAL" clId="{D7D1CE70-41B7-483D-9E7C-CA7A80E8FDB2}" dt="2023-10-23T05:34:13.576" v="3307" actId="1076"/>
          <ac:picMkLst>
            <pc:docMk/>
            <pc:sldMk cId="895701578" sldId="407"/>
            <ac:picMk id="13" creationId="{3C23091D-21D5-B23F-2319-871D236DF37D}"/>
          </ac:picMkLst>
        </pc:picChg>
      </pc:sldChg>
      <pc:sldChg chg="modSp new del mod">
        <pc:chgData name="Benade, Gerdus" userId="15349777-206e-4d7a-8365-52131a346f04" providerId="ADAL" clId="{D7D1CE70-41B7-483D-9E7C-CA7A80E8FDB2}" dt="2023-10-24T03:48:09.963" v="3925" actId="47"/>
        <pc:sldMkLst>
          <pc:docMk/>
          <pc:sldMk cId="979283975" sldId="408"/>
        </pc:sldMkLst>
        <pc:spChg chg="mod">
          <ac:chgData name="Benade, Gerdus" userId="15349777-206e-4d7a-8365-52131a346f04" providerId="ADAL" clId="{D7D1CE70-41B7-483D-9E7C-CA7A80E8FDB2}" dt="2023-10-24T03:47:30.469" v="3921" actId="20577"/>
          <ac:spMkLst>
            <pc:docMk/>
            <pc:sldMk cId="979283975" sldId="408"/>
            <ac:spMk id="2" creationId="{C1848C49-9D7F-004C-10F1-50430A919A69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4184169557" sldId="408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4T18:34:11.150" v="7895" actId="20577"/>
        <pc:sldMkLst>
          <pc:docMk/>
          <pc:sldMk cId="624010094" sldId="409"/>
        </pc:sldMkLst>
        <pc:spChg chg="mod">
          <ac:chgData name="Benade, Gerdus" userId="15349777-206e-4d7a-8365-52131a346f04" providerId="ADAL" clId="{D7D1CE70-41B7-483D-9E7C-CA7A80E8FDB2}" dt="2023-10-24T04:06:08.756" v="4398" actId="20577"/>
          <ac:spMkLst>
            <pc:docMk/>
            <pc:sldMk cId="624010094" sldId="409"/>
            <ac:spMk id="2" creationId="{26779FA7-311F-BC31-214A-CD3B7FA05229}"/>
          </ac:spMkLst>
        </pc:spChg>
        <pc:spChg chg="add del mod">
          <ac:chgData name="Benade, Gerdus" userId="15349777-206e-4d7a-8365-52131a346f04" providerId="ADAL" clId="{D7D1CE70-41B7-483D-9E7C-CA7A80E8FDB2}" dt="2023-10-24T04:19:35.517" v="5017" actId="20577"/>
          <ac:spMkLst>
            <pc:docMk/>
            <pc:sldMk cId="624010094" sldId="409"/>
            <ac:spMk id="3" creationId="{ADB94E70-80ED-BC8F-15C5-0A55A79AA9F1}"/>
          </ac:spMkLst>
        </pc:spChg>
        <pc:spChg chg="add del">
          <ac:chgData name="Benade, Gerdus" userId="15349777-206e-4d7a-8365-52131a346f04" providerId="ADAL" clId="{D7D1CE70-41B7-483D-9E7C-CA7A80E8FDB2}" dt="2023-10-24T03:49:12.731" v="3934" actId="22"/>
          <ac:spMkLst>
            <pc:docMk/>
            <pc:sldMk cId="624010094" sldId="409"/>
            <ac:spMk id="5" creationId="{37D06D8C-DC5F-6B69-AED2-1B3C43D07067}"/>
          </ac:spMkLst>
        </pc:spChg>
        <pc:spChg chg="add del mod">
          <ac:chgData name="Benade, Gerdus" userId="15349777-206e-4d7a-8365-52131a346f04" providerId="ADAL" clId="{D7D1CE70-41B7-483D-9E7C-CA7A80E8FDB2}" dt="2023-10-24T04:00:49.503" v="4126"/>
          <ac:spMkLst>
            <pc:docMk/>
            <pc:sldMk cId="624010094" sldId="409"/>
            <ac:spMk id="6" creationId="{F19C0305-D44C-79DE-0EC2-9DEF082ABEE3}"/>
          </ac:spMkLst>
        </pc:spChg>
        <pc:spChg chg="add mod">
          <ac:chgData name="Benade, Gerdus" userId="15349777-206e-4d7a-8365-52131a346f04" providerId="ADAL" clId="{D7D1CE70-41B7-483D-9E7C-CA7A80E8FDB2}" dt="2023-10-24T04:20:40.076" v="5023" actId="207"/>
          <ac:spMkLst>
            <pc:docMk/>
            <pc:sldMk cId="624010094" sldId="409"/>
            <ac:spMk id="7" creationId="{710DA6F2-29EB-6683-9A2B-72DB188C4848}"/>
          </ac:spMkLst>
        </pc:spChg>
        <pc:spChg chg="add mod">
          <ac:chgData name="Benade, Gerdus" userId="15349777-206e-4d7a-8365-52131a346f04" providerId="ADAL" clId="{D7D1CE70-41B7-483D-9E7C-CA7A80E8FDB2}" dt="2023-10-24T04:21:02.752" v="5025" actId="1076"/>
          <ac:spMkLst>
            <pc:docMk/>
            <pc:sldMk cId="624010094" sldId="409"/>
            <ac:spMk id="8" creationId="{6B86B858-8231-4430-3924-66E3C5E411F2}"/>
          </ac:spMkLst>
        </pc:spChg>
        <pc:spChg chg="add del mod">
          <ac:chgData name="Benade, Gerdus" userId="15349777-206e-4d7a-8365-52131a346f04" providerId="ADAL" clId="{D7D1CE70-41B7-483D-9E7C-CA7A80E8FDB2}" dt="2023-10-24T04:19:01.401" v="5005" actId="478"/>
          <ac:spMkLst>
            <pc:docMk/>
            <pc:sldMk cId="624010094" sldId="409"/>
            <ac:spMk id="9" creationId="{B5B06AF8-1EBF-DF61-378E-A0874A7540E3}"/>
          </ac:spMkLst>
        </pc:spChg>
        <pc:spChg chg="add mod">
          <ac:chgData name="Benade, Gerdus" userId="15349777-206e-4d7a-8365-52131a346f04" providerId="ADAL" clId="{D7D1CE70-41B7-483D-9E7C-CA7A80E8FDB2}" dt="2023-10-24T04:21:05.007" v="5026" actId="1076"/>
          <ac:spMkLst>
            <pc:docMk/>
            <pc:sldMk cId="624010094" sldId="409"/>
            <ac:spMk id="10" creationId="{5003C490-B795-F3B8-47F4-C6C37BB3ED72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1107123561" sldId="409"/>
        </pc:sldMkLst>
      </pc:sldChg>
      <pc:sldChg chg="addSp modSp new mod modAnim modNotesTx">
        <pc:chgData name="Benade, Gerdus" userId="15349777-206e-4d7a-8365-52131a346f04" providerId="ADAL" clId="{D7D1CE70-41B7-483D-9E7C-CA7A80E8FDB2}" dt="2023-10-24T18:35:46.612" v="7900"/>
        <pc:sldMkLst>
          <pc:docMk/>
          <pc:sldMk cId="784218667" sldId="410"/>
        </pc:sldMkLst>
        <pc:spChg chg="mod">
          <ac:chgData name="Benade, Gerdus" userId="15349777-206e-4d7a-8365-52131a346f04" providerId="ADAL" clId="{D7D1CE70-41B7-483D-9E7C-CA7A80E8FDB2}" dt="2023-10-23T05:43:54.033" v="3681" actId="20577"/>
          <ac:spMkLst>
            <pc:docMk/>
            <pc:sldMk cId="784218667" sldId="410"/>
            <ac:spMk id="2" creationId="{5A703E47-43E2-9A77-CBB4-E59B1F3E082A}"/>
          </ac:spMkLst>
        </pc:spChg>
        <pc:spChg chg="mod">
          <ac:chgData name="Benade, Gerdus" userId="15349777-206e-4d7a-8365-52131a346f04" providerId="ADAL" clId="{D7D1CE70-41B7-483D-9E7C-CA7A80E8FDB2}" dt="2023-10-24T18:35:02.879" v="7896" actId="207"/>
          <ac:spMkLst>
            <pc:docMk/>
            <pc:sldMk cId="784218667" sldId="410"/>
            <ac:spMk id="3" creationId="{5B356D72-7107-C946-8657-BC94BF30E45A}"/>
          </ac:spMkLst>
        </pc:spChg>
        <pc:spChg chg="add mod">
          <ac:chgData name="Benade, Gerdus" userId="15349777-206e-4d7a-8365-52131a346f04" providerId="ADAL" clId="{D7D1CE70-41B7-483D-9E7C-CA7A80E8FDB2}" dt="2023-10-24T04:52:37.121" v="6736" actId="1076"/>
          <ac:spMkLst>
            <pc:docMk/>
            <pc:sldMk cId="784218667" sldId="410"/>
            <ac:spMk id="4" creationId="{ACB1DB5D-F95D-62A1-C1F7-DCBC356F6117}"/>
          </ac:spMkLst>
        </pc:spChg>
        <pc:spChg chg="add mod">
          <ac:chgData name="Benade, Gerdus" userId="15349777-206e-4d7a-8365-52131a346f04" providerId="ADAL" clId="{D7D1CE70-41B7-483D-9E7C-CA7A80E8FDB2}" dt="2023-10-24T04:52:33.947" v="6735" actId="14100"/>
          <ac:spMkLst>
            <pc:docMk/>
            <pc:sldMk cId="784218667" sldId="410"/>
            <ac:spMk id="5" creationId="{0046C8CE-A3AA-C1A3-734B-9533E02536B5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086354898" sldId="410"/>
        </pc:sldMkLst>
      </pc:sldChg>
      <pc:sldChg chg="add del">
        <pc:chgData name="Benade, Gerdus" userId="15349777-206e-4d7a-8365-52131a346f04" providerId="ADAL" clId="{D7D1CE70-41B7-483D-9E7C-CA7A80E8FDB2}" dt="2023-10-24T04:11:05.332" v="4676" actId="47"/>
        <pc:sldMkLst>
          <pc:docMk/>
          <pc:sldMk cId="1676254033" sldId="411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928431570" sldId="411"/>
        </pc:sldMkLst>
      </pc:sldChg>
      <pc:sldChg chg="addSp delSp modSp add mod ord delAnim modAnim modShow">
        <pc:chgData name="Benade, Gerdus" userId="15349777-206e-4d7a-8365-52131a346f04" providerId="ADAL" clId="{D7D1CE70-41B7-483D-9E7C-CA7A80E8FDB2}" dt="2023-10-24T04:17:58.583" v="4939" actId="729"/>
        <pc:sldMkLst>
          <pc:docMk/>
          <pc:sldMk cId="2302565008" sldId="412"/>
        </pc:sldMkLst>
        <pc:spChg chg="del mod">
          <ac:chgData name="Benade, Gerdus" userId="15349777-206e-4d7a-8365-52131a346f04" providerId="ADAL" clId="{D7D1CE70-41B7-483D-9E7C-CA7A80E8FDB2}" dt="2023-10-24T04:09:11.059" v="4573" actId="478"/>
          <ac:spMkLst>
            <pc:docMk/>
            <pc:sldMk cId="2302565008" sldId="412"/>
            <ac:spMk id="3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3:58:02.052" v="4073" actId="478"/>
          <ac:spMkLst>
            <pc:docMk/>
            <pc:sldMk cId="2302565008" sldId="412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38.791" v="4155"/>
          <ac:spMkLst>
            <pc:docMk/>
            <pc:sldMk cId="2302565008" sldId="412"/>
            <ac:spMk id="5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3.102" v="4801" actId="478"/>
          <ac:spMkLst>
            <pc:docMk/>
            <pc:sldMk cId="2302565008" sldId="412"/>
            <ac:spMk id="7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5.912" v="4802" actId="478"/>
          <ac:spMkLst>
            <pc:docMk/>
            <pc:sldMk cId="2302565008" sldId="412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15:15.879" v="4803" actId="167"/>
          <ac:spMkLst>
            <pc:docMk/>
            <pc:sldMk cId="2302565008" sldId="412"/>
            <ac:spMk id="17" creationId="{7CC3EBA8-CB22-7507-FE2B-C599B8FC5936}"/>
          </ac:spMkLst>
        </pc:spChg>
        <pc:spChg chg="add mod">
          <ac:chgData name="Benade, Gerdus" userId="15349777-206e-4d7a-8365-52131a346f04" providerId="ADAL" clId="{D7D1CE70-41B7-483D-9E7C-CA7A80E8FDB2}" dt="2023-10-24T04:09:11.420" v="4574"/>
          <ac:spMkLst>
            <pc:docMk/>
            <pc:sldMk cId="2302565008" sldId="412"/>
            <ac:spMk id="18" creationId="{71C40003-5060-BBCC-81F8-84FEE0E528F9}"/>
          </ac:spMkLst>
        </pc:spChg>
        <pc:spChg chg="add mod">
          <ac:chgData name="Benade, Gerdus" userId="15349777-206e-4d7a-8365-52131a346f04" providerId="ADAL" clId="{D7D1CE70-41B7-483D-9E7C-CA7A80E8FDB2}" dt="2023-10-24T04:17:25.063" v="4936" actId="20577"/>
          <ac:spMkLst>
            <pc:docMk/>
            <pc:sldMk cId="2302565008" sldId="412"/>
            <ac:spMk id="19" creationId="{8BF356C8-590F-15D2-D73C-6FC51800CB88}"/>
          </ac:spMkLst>
        </pc:spChg>
        <pc:grpChg chg="del">
          <ac:chgData name="Benade, Gerdus" userId="15349777-206e-4d7a-8365-52131a346f04" providerId="ADAL" clId="{D7D1CE70-41B7-483D-9E7C-CA7A80E8FDB2}" dt="2023-10-24T04:15:03.102" v="4801" actId="478"/>
          <ac:grpSpMkLst>
            <pc:docMk/>
            <pc:sldMk cId="2302565008" sldId="412"/>
            <ac:grpSpMk id="9" creationId="{2C34C534-BAE1-488A-B465-718857DE381D}"/>
          </ac:grpSpMkLst>
        </pc:grpChg>
        <pc:picChg chg="del">
          <ac:chgData name="Benade, Gerdus" userId="15349777-206e-4d7a-8365-52131a346f04" providerId="ADAL" clId="{D7D1CE70-41B7-483D-9E7C-CA7A80E8FDB2}" dt="2023-10-24T04:15:03.102" v="4801" actId="478"/>
          <ac:picMkLst>
            <pc:docMk/>
            <pc:sldMk cId="2302565008" sldId="412"/>
            <ac:picMk id="8" creationId="{00000000-0000-0000-0000-000000000000}"/>
          </ac:picMkLst>
        </pc:pic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2761146685" sldId="412"/>
        </pc:sldMkLst>
      </pc:sldChg>
      <pc:sldChg chg="modSp add mod modNotesTx">
        <pc:chgData name="Benade, Gerdus" userId="15349777-206e-4d7a-8365-52131a346f04" providerId="ADAL" clId="{D7D1CE70-41B7-483D-9E7C-CA7A80E8FDB2}" dt="2023-10-26T04:53:30.229" v="12591" actId="14100"/>
        <pc:sldMkLst>
          <pc:docMk/>
          <pc:sldMk cId="3935348878" sldId="413"/>
        </pc:sldMkLst>
        <pc:spChg chg="mod">
          <ac:chgData name="Benade, Gerdus" userId="15349777-206e-4d7a-8365-52131a346f04" providerId="ADAL" clId="{D7D1CE70-41B7-483D-9E7C-CA7A80E8FDB2}" dt="2023-10-26T04:53:30.229" v="12591" actId="14100"/>
          <ac:spMkLst>
            <pc:docMk/>
            <pc:sldMk cId="3935348878" sldId="413"/>
            <ac:spMk id="7" creationId="{00000000-0000-0000-0000-000000000000}"/>
          </ac:spMkLst>
        </pc:spChg>
        <pc:spChg chg="ord">
          <ac:chgData name="Benade, Gerdus" userId="15349777-206e-4d7a-8365-52131a346f04" providerId="ADAL" clId="{D7D1CE70-41B7-483D-9E7C-CA7A80E8FDB2}" dt="2023-10-24T22:15:58.633" v="9817" actId="167"/>
          <ac:spMkLst>
            <pc:docMk/>
            <pc:sldMk cId="3935348878" sldId="413"/>
            <ac:spMk id="17" creationId="{7CC3EBA8-CB22-7507-FE2B-C599B8FC5936}"/>
          </ac:spMkLst>
        </pc:spChg>
      </pc:sldChg>
      <pc:sldChg chg="add del">
        <pc:chgData name="Benade, Gerdus" userId="15349777-206e-4d7a-8365-52131a346f04" providerId="ADAL" clId="{D7D1CE70-41B7-483D-9E7C-CA7A80E8FDB2}" dt="2023-10-23T05:37:14.452" v="3376" actId="47"/>
        <pc:sldMkLst>
          <pc:docMk/>
          <pc:sldMk cId="4034812498" sldId="413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4:55:26.316" v="12703" actId="20577"/>
        <pc:sldMkLst>
          <pc:docMk/>
          <pc:sldMk cId="1936662759" sldId="414"/>
        </pc:sldMkLst>
        <pc:spChg chg="mod">
          <ac:chgData name="Benade, Gerdus" userId="15349777-206e-4d7a-8365-52131a346f04" providerId="ADAL" clId="{D7D1CE70-41B7-483D-9E7C-CA7A80E8FDB2}" dt="2023-10-24T04:30:48.473" v="5323"/>
          <ac:spMkLst>
            <pc:docMk/>
            <pc:sldMk cId="1936662759" sldId="414"/>
            <ac:spMk id="2" creationId="{61F4755F-CD2B-7B10-192B-E8300B93058A}"/>
          </ac:spMkLst>
        </pc:spChg>
        <pc:spChg chg="mod">
          <ac:chgData name="Benade, Gerdus" userId="15349777-206e-4d7a-8365-52131a346f04" providerId="ADAL" clId="{D7D1CE70-41B7-483D-9E7C-CA7A80E8FDB2}" dt="2023-10-24T04:46:25.641" v="6471" actId="20577"/>
          <ac:spMkLst>
            <pc:docMk/>
            <pc:sldMk cId="1936662759" sldId="414"/>
            <ac:spMk id="3" creationId="{3DF1D45F-C4F0-44A0-1D53-CC445ED65CD9}"/>
          </ac:spMkLst>
        </pc:spChg>
        <pc:spChg chg="add del">
          <ac:chgData name="Benade, Gerdus" userId="15349777-206e-4d7a-8365-52131a346f04" providerId="ADAL" clId="{D7D1CE70-41B7-483D-9E7C-CA7A80E8FDB2}" dt="2023-10-24T04:31:01.440" v="5325" actId="478"/>
          <ac:spMkLst>
            <pc:docMk/>
            <pc:sldMk cId="1936662759" sldId="414"/>
            <ac:spMk id="5" creationId="{C38917F9-95F7-4E93-E1FC-D9EE782580C1}"/>
          </ac:spMkLst>
        </pc:spChg>
        <pc:spChg chg="add mod">
          <ac:chgData name="Benade, Gerdus" userId="15349777-206e-4d7a-8365-52131a346f04" providerId="ADAL" clId="{D7D1CE70-41B7-483D-9E7C-CA7A80E8FDB2}" dt="2023-10-24T04:46:12.687" v="6464" actId="14100"/>
          <ac:spMkLst>
            <pc:docMk/>
            <pc:sldMk cId="1936662759" sldId="414"/>
            <ac:spMk id="6" creationId="{6D1136BE-A44A-3BA2-CB2F-6A1ED179131A}"/>
          </ac:spMkLst>
        </pc:spChg>
        <pc:spChg chg="add mod">
          <ac:chgData name="Benade, Gerdus" userId="15349777-206e-4d7a-8365-52131a346f04" providerId="ADAL" clId="{D7D1CE70-41B7-483D-9E7C-CA7A80E8FDB2}" dt="2023-10-24T04:44:56.871" v="6387" actId="1035"/>
          <ac:spMkLst>
            <pc:docMk/>
            <pc:sldMk cId="1936662759" sldId="414"/>
            <ac:spMk id="7" creationId="{8C24F606-89A0-96C5-5329-B4C22D5D754C}"/>
          </ac:spMkLst>
        </pc:spChg>
        <pc:spChg chg="add mod">
          <ac:chgData name="Benade, Gerdus" userId="15349777-206e-4d7a-8365-52131a346f04" providerId="ADAL" clId="{D7D1CE70-41B7-483D-9E7C-CA7A80E8FDB2}" dt="2023-10-24T04:46:34.237" v="6481" actId="1036"/>
          <ac:spMkLst>
            <pc:docMk/>
            <pc:sldMk cId="1936662759" sldId="414"/>
            <ac:spMk id="8" creationId="{BB63E48B-7155-886D-2F4E-DEE5FACCD4E1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6T05:12:55.288" v="13526" actId="2084"/>
        <pc:sldMkLst>
          <pc:docMk/>
          <pc:sldMk cId="3246691920" sldId="415"/>
        </pc:sldMkLst>
        <pc:spChg chg="mod">
          <ac:chgData name="Benade, Gerdus" userId="15349777-206e-4d7a-8365-52131a346f04" providerId="ADAL" clId="{D7D1CE70-41B7-483D-9E7C-CA7A80E8FDB2}" dt="2023-10-24T04:49:31.738" v="6561" actId="20577"/>
          <ac:spMkLst>
            <pc:docMk/>
            <pc:sldMk cId="3246691920" sldId="415"/>
            <ac:spMk id="2" creationId="{B19F7A62-E069-4A74-803F-ABFCCDE7930E}"/>
          </ac:spMkLst>
        </pc:spChg>
        <pc:spChg chg="mod ord">
          <ac:chgData name="Benade, Gerdus" userId="15349777-206e-4d7a-8365-52131a346f04" providerId="ADAL" clId="{D7D1CE70-41B7-483D-9E7C-CA7A80E8FDB2}" dt="2023-10-24T05:00:37.544" v="6958" actId="20577"/>
          <ac:spMkLst>
            <pc:docMk/>
            <pc:sldMk cId="3246691920" sldId="415"/>
            <ac:spMk id="3" creationId="{80E3E261-07E5-46CE-84D4-A8B784B63B1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7" creationId="{FA1C3081-AA7E-3C44-32D8-A58F41A816D2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8" creationId="{ED1A62DD-05B3-B53F-657B-B60E5C959467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9" creationId="{75461746-C324-2139-2CDE-8ECA33F7D33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12" creationId="{1F44EDF8-C9A8-26C5-D0DC-74CC7310F74A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4" creationId="{C5A3F408-FE2D-FCB6-738E-01D241ADD50F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5" creationId="{2FAE4905-C1B4-5C76-7BF3-43413AA08F37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6" creationId="{AA328566-5F5D-7EC1-582E-8F8DE9663641}"/>
          </ac:spMkLst>
        </pc:spChg>
        <pc:spChg chg="del mod">
          <ac:chgData name="Benade, Gerdus" userId="15349777-206e-4d7a-8365-52131a346f04" providerId="ADAL" clId="{D7D1CE70-41B7-483D-9E7C-CA7A80E8FDB2}" dt="2023-10-24T04:58:43.126" v="6909" actId="478"/>
          <ac:spMkLst>
            <pc:docMk/>
            <pc:sldMk cId="3246691920" sldId="415"/>
            <ac:spMk id="17" creationId="{D6AA6594-CC61-89E4-756D-EF33417B25E2}"/>
          </ac:spMkLst>
        </pc:spChg>
        <pc:spChg chg="del mod">
          <ac:chgData name="Benade, Gerdus" userId="15349777-206e-4d7a-8365-52131a346f04" providerId="ADAL" clId="{D7D1CE70-41B7-483D-9E7C-CA7A80E8FDB2}" dt="2023-10-24T04:58:44.056" v="6910" actId="478"/>
          <ac:spMkLst>
            <pc:docMk/>
            <pc:sldMk cId="3246691920" sldId="415"/>
            <ac:spMk id="18" creationId="{819BC46D-0BA8-2AD4-DFB0-0BC91F065BF5}"/>
          </ac:spMkLst>
        </pc:spChg>
        <pc:spChg chg="del mod">
          <ac:chgData name="Benade, Gerdus" userId="15349777-206e-4d7a-8365-52131a346f04" providerId="ADAL" clId="{D7D1CE70-41B7-483D-9E7C-CA7A80E8FDB2}" dt="2023-10-24T04:58:45.513" v="6911" actId="478"/>
          <ac:spMkLst>
            <pc:docMk/>
            <pc:sldMk cId="3246691920" sldId="415"/>
            <ac:spMk id="19" creationId="{B5E7FDB2-0A1F-9FBC-DB7C-12144EC3362B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1" creationId="{92914483-468C-69F9-DC66-9EB9AE6D7C24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2" creationId="{2BE18CDA-66B6-97BB-D607-C2D62F7A13E1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3" creationId="{E650F21E-22C1-CBC2-35D0-A5C9006E0260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4" creationId="{4DDD1FA9-D885-EA25-1DD1-7E19C0CFC33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5" creationId="{81CC5D11-C1EB-2FFF-7A35-07464F3A910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2:55.288" v="13526" actId="2084"/>
          <ac:graphicFrameMkLst>
            <pc:docMk/>
            <pc:sldMk cId="3246691920" sldId="415"/>
            <ac:graphicFrameMk id="10" creationId="{C87EE3F6-D905-6861-5858-D53025805B1D}"/>
          </ac:graphicFrameMkLst>
        </pc:graphicFrame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6" creationId="{9A0AF2E0-5793-4770-A101-F0F1A10A2E35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1" creationId="{FC79AB8A-B48E-5C3B-6667-A288020CE4AA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3" creationId="{3C23091D-21D5-B23F-2319-871D236DF37D}"/>
          </ac:picMkLst>
        </pc:picChg>
      </pc:sldChg>
      <pc:sldChg chg="modSp add mod modShow">
        <pc:chgData name="Benade, Gerdus" userId="15349777-206e-4d7a-8365-52131a346f04" providerId="ADAL" clId="{D7D1CE70-41B7-483D-9E7C-CA7A80E8FDB2}" dt="2023-10-26T05:14:42.850" v="13552" actId="20577"/>
        <pc:sldMkLst>
          <pc:docMk/>
          <pc:sldMk cId="581903016" sldId="416"/>
        </pc:sldMkLst>
        <pc:spChg chg="mod">
          <ac:chgData name="Benade, Gerdus" userId="15349777-206e-4d7a-8365-52131a346f04" providerId="ADAL" clId="{D7D1CE70-41B7-483D-9E7C-CA7A80E8FDB2}" dt="2023-10-26T05:14:42.850" v="13552" actId="20577"/>
          <ac:spMkLst>
            <pc:docMk/>
            <pc:sldMk cId="581903016" sldId="416"/>
            <ac:spMk id="2" creationId="{424BF30C-D489-46A2-A991-FCC56F949665}"/>
          </ac:spMkLst>
        </pc:spChg>
        <pc:spChg chg="mod">
          <ac:chgData name="Benade, Gerdus" userId="15349777-206e-4d7a-8365-52131a346f04" providerId="ADAL" clId="{D7D1CE70-41B7-483D-9E7C-CA7A80E8FDB2}" dt="2023-10-24T18:37:22.753" v="7905" actId="20577"/>
          <ac:spMkLst>
            <pc:docMk/>
            <pc:sldMk cId="581903016" sldId="416"/>
            <ac:spMk id="3" creationId="{E3D89552-3A77-4086-85E4-931FF91710A5}"/>
          </ac:spMkLst>
        </pc:spChg>
      </pc:sldChg>
      <pc:sldChg chg="add del">
        <pc:chgData name="Benade, Gerdus" userId="15349777-206e-4d7a-8365-52131a346f04" providerId="ADAL" clId="{D7D1CE70-41B7-483D-9E7C-CA7A80E8FDB2}" dt="2023-10-24T04:50:47.917" v="6702" actId="47"/>
        <pc:sldMkLst>
          <pc:docMk/>
          <pc:sldMk cId="2957976461" sldId="416"/>
        </pc:sldMkLst>
      </pc:sldChg>
      <pc:sldChg chg="add mod modShow modNotesTx">
        <pc:chgData name="Benade, Gerdus" userId="15349777-206e-4d7a-8365-52131a346f04" providerId="ADAL" clId="{D7D1CE70-41B7-483D-9E7C-CA7A80E8FDB2}" dt="2023-10-24T18:41:59.712" v="7979" actId="20577"/>
        <pc:sldMkLst>
          <pc:docMk/>
          <pc:sldMk cId="3672217890" sldId="417"/>
        </pc:sldMkLst>
      </pc:sldChg>
      <pc:sldChg chg="addSp modSp add del mod">
        <pc:chgData name="Benade, Gerdus" userId="15349777-206e-4d7a-8365-52131a346f04" providerId="ADAL" clId="{D7D1CE70-41B7-483D-9E7C-CA7A80E8FDB2}" dt="2023-10-24T05:33:29.710" v="6968" actId="2696"/>
        <pc:sldMkLst>
          <pc:docMk/>
          <pc:sldMk cId="1582750846" sldId="418"/>
        </pc:sldMkLst>
        <pc:spChg chg="mod">
          <ac:chgData name="Benade, Gerdus" userId="15349777-206e-4d7a-8365-52131a346f04" providerId="ADAL" clId="{D7D1CE70-41B7-483D-9E7C-CA7A80E8FDB2}" dt="2023-10-24T05:33:27.346" v="6967" actId="1076"/>
          <ac:spMkLst>
            <pc:docMk/>
            <pc:sldMk cId="1582750846" sldId="418"/>
            <ac:spMk id="4" creationId="{282B1334-2E39-4A82-BC28-8A263EF97C3B}"/>
          </ac:spMkLst>
        </pc:spChg>
        <pc:spChg chg="add mod">
          <ac:chgData name="Benade, Gerdus" userId="15349777-206e-4d7a-8365-52131a346f04" providerId="ADAL" clId="{D7D1CE70-41B7-483D-9E7C-CA7A80E8FDB2}" dt="2023-10-24T05:33:25.390" v="6966"/>
          <ac:spMkLst>
            <pc:docMk/>
            <pc:sldMk cId="1582750846" sldId="418"/>
            <ac:spMk id="6" creationId="{538AD60F-AF47-7A50-0D65-ABCE063632E3}"/>
          </ac:spMkLst>
        </pc:spChg>
      </pc:sldChg>
      <pc:sldChg chg="addSp delSp modSp add mod modShow">
        <pc:chgData name="Benade, Gerdus" userId="15349777-206e-4d7a-8365-52131a346f04" providerId="ADAL" clId="{D7D1CE70-41B7-483D-9E7C-CA7A80E8FDB2}" dt="2023-10-24T05:58:42.586" v="7675" actId="729"/>
        <pc:sldMkLst>
          <pc:docMk/>
          <pc:sldMk cId="3946078056" sldId="418"/>
        </pc:sldMkLst>
        <pc:spChg chg="add del mod">
          <ac:chgData name="Benade, Gerdus" userId="15349777-206e-4d7a-8365-52131a346f04" providerId="ADAL" clId="{D7D1CE70-41B7-483D-9E7C-CA7A80E8FDB2}" dt="2023-10-24T05:58:20.879" v="7667" actId="21"/>
          <ac:spMkLst>
            <pc:docMk/>
            <pc:sldMk cId="3946078056" sldId="418"/>
            <ac:spMk id="4" creationId="{282B1334-2E39-4A82-BC28-8A263EF97C3B}"/>
          </ac:spMkLst>
        </pc:spChg>
        <pc:spChg chg="add del mod">
          <ac:chgData name="Benade, Gerdus" userId="15349777-206e-4d7a-8365-52131a346f04" providerId="ADAL" clId="{D7D1CE70-41B7-483D-9E7C-CA7A80E8FDB2}" dt="2023-10-24T05:58:23.717" v="7669" actId="21"/>
          <ac:spMkLst>
            <pc:docMk/>
            <pc:sldMk cId="3946078056" sldId="418"/>
            <ac:spMk id="6" creationId="{538AD60F-AF47-7A50-0D65-ABCE063632E3}"/>
          </ac:spMkLst>
        </pc:spChg>
      </pc:sldChg>
      <pc:sldChg chg="add del">
        <pc:chgData name="Benade, Gerdus" userId="15349777-206e-4d7a-8365-52131a346f04" providerId="ADAL" clId="{D7D1CE70-41B7-483D-9E7C-CA7A80E8FDB2}" dt="2023-10-24T05:04:59.374" v="6964" actId="47"/>
        <pc:sldMkLst>
          <pc:docMk/>
          <pc:sldMk cId="4272912971" sldId="418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5T07:21:52.482" v="11939"/>
        <pc:sldMkLst>
          <pc:docMk/>
          <pc:sldMk cId="2503396961" sldId="419"/>
        </pc:sldMkLst>
        <pc:spChg chg="mod">
          <ac:chgData name="Benade, Gerdus" userId="15349777-206e-4d7a-8365-52131a346f04" providerId="ADAL" clId="{D7D1CE70-41B7-483D-9E7C-CA7A80E8FDB2}" dt="2023-10-24T05:42:58.803" v="7125" actId="20577"/>
          <ac:spMkLst>
            <pc:docMk/>
            <pc:sldMk cId="2503396961" sldId="419"/>
            <ac:spMk id="2" creationId="{C205C244-3DA1-478C-B47A-F11B98429191}"/>
          </ac:spMkLst>
        </pc:spChg>
        <pc:spChg chg="mod">
          <ac:chgData name="Benade, Gerdus" userId="15349777-206e-4d7a-8365-52131a346f04" providerId="ADAL" clId="{D7D1CE70-41B7-483D-9E7C-CA7A80E8FDB2}" dt="2023-10-24T05:57:43.432" v="7658" actId="20577"/>
          <ac:spMkLst>
            <pc:docMk/>
            <pc:sldMk cId="2503396961" sldId="419"/>
            <ac:spMk id="3" creationId="{783E7CFB-2BC3-4EB5-8B96-2D8CB2C25856}"/>
          </ac:spMkLst>
        </pc:spChg>
        <pc:spChg chg="mod">
          <ac:chgData name="Benade, Gerdus" userId="15349777-206e-4d7a-8365-52131a346f04" providerId="ADAL" clId="{D7D1CE70-41B7-483D-9E7C-CA7A80E8FDB2}" dt="2023-10-24T05:57:46.867" v="7659" actId="1076"/>
          <ac:spMkLst>
            <pc:docMk/>
            <pc:sldMk cId="2503396961" sldId="419"/>
            <ac:spMk id="4" creationId="{02FBDA51-8DFD-4F99-A2D8-54CACD4FCDF3}"/>
          </ac:spMkLst>
        </pc:spChg>
        <pc:spChg chg="del">
          <ac:chgData name="Benade, Gerdus" userId="15349777-206e-4d7a-8365-52131a346f04" providerId="ADAL" clId="{D7D1CE70-41B7-483D-9E7C-CA7A80E8FDB2}" dt="2023-10-24T05:50:30.657" v="7393" actId="478"/>
          <ac:spMkLst>
            <pc:docMk/>
            <pc:sldMk cId="2503396961" sldId="419"/>
            <ac:spMk id="5" creationId="{C7048CF0-26FC-41FD-ACB3-153FFE4E5981}"/>
          </ac:spMkLst>
        </pc:spChg>
        <pc:spChg chg="add mod">
          <ac:chgData name="Benade, Gerdus" userId="15349777-206e-4d7a-8365-52131a346f04" providerId="ADAL" clId="{D7D1CE70-41B7-483D-9E7C-CA7A80E8FDB2}" dt="2023-10-24T05:50:50.167" v="7410" actId="1076"/>
          <ac:spMkLst>
            <pc:docMk/>
            <pc:sldMk cId="2503396961" sldId="419"/>
            <ac:spMk id="6" creationId="{EAC942FC-E3B4-D8AB-9CEC-D26ED4294D9A}"/>
          </ac:spMkLst>
        </pc:spChg>
        <pc:spChg chg="add del mod">
          <ac:chgData name="Benade, Gerdus" userId="15349777-206e-4d7a-8365-52131a346f04" providerId="ADAL" clId="{D7D1CE70-41B7-483D-9E7C-CA7A80E8FDB2}" dt="2023-10-24T05:57:39.553" v="7657" actId="478"/>
          <ac:spMkLst>
            <pc:docMk/>
            <pc:sldMk cId="2503396961" sldId="419"/>
            <ac:spMk id="11" creationId="{E2455442-E5E0-5580-FEA2-A612C12AA0BF}"/>
          </ac:spMkLst>
        </pc:spChg>
        <pc:picChg chg="add del mod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8" creationId="{45F3543B-CB74-822F-8BDC-A191F0549A3D}"/>
          </ac:picMkLst>
        </pc:picChg>
        <pc:picChg chg="add del mod modCrop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10" creationId="{EB14D59B-344E-079E-6FDE-CF10BAA5813A}"/>
          </ac:picMkLst>
        </pc:picChg>
      </pc:sldChg>
      <pc:sldChg chg="addSp delSp modSp add mod modAnim modShow modNotesTx">
        <pc:chgData name="Benade, Gerdus" userId="15349777-206e-4d7a-8365-52131a346f04" providerId="ADAL" clId="{D7D1CE70-41B7-483D-9E7C-CA7A80E8FDB2}" dt="2023-10-24T18:42:34.837" v="8062" actId="20577"/>
        <pc:sldMkLst>
          <pc:docMk/>
          <pc:sldMk cId="493545743" sldId="420"/>
        </pc:sldMkLst>
        <pc:spChg chg="mod">
          <ac:chgData name="Benade, Gerdus" userId="15349777-206e-4d7a-8365-52131a346f04" providerId="ADAL" clId="{D7D1CE70-41B7-483D-9E7C-CA7A80E8FDB2}" dt="2023-10-24T05:42:05.734" v="7097" actId="6549"/>
          <ac:spMkLst>
            <pc:docMk/>
            <pc:sldMk cId="493545743" sldId="420"/>
            <ac:spMk id="3" creationId="{D631B970-147D-4A65-A113-7470D2E8CC60}"/>
          </ac:spMkLst>
        </pc:spChg>
        <pc:spChg chg="add mod">
          <ac:chgData name="Benade, Gerdus" userId="15349777-206e-4d7a-8365-52131a346f04" providerId="ADAL" clId="{D7D1CE70-41B7-483D-9E7C-CA7A80E8FDB2}" dt="2023-10-24T18:40:08.228" v="7906" actId="6549"/>
          <ac:spMkLst>
            <pc:docMk/>
            <pc:sldMk cId="493545743" sldId="420"/>
            <ac:spMk id="4" creationId="{6BF810E8-467D-8136-012A-B81970933130}"/>
          </ac:spMkLst>
        </pc:spChg>
        <pc:spChg chg="add del mod">
          <ac:chgData name="Benade, Gerdus" userId="15349777-206e-4d7a-8365-52131a346f04" providerId="ADAL" clId="{D7D1CE70-41B7-483D-9E7C-CA7A80E8FDB2}" dt="2023-10-24T05:58:32.844" v="7672" actId="21"/>
          <ac:spMkLst>
            <pc:docMk/>
            <pc:sldMk cId="493545743" sldId="420"/>
            <ac:spMk id="5" creationId="{E4469279-364B-917F-4192-0B7BD022517E}"/>
          </ac:spMkLst>
        </pc:spChg>
        <pc:spChg chg="del mod">
          <ac:chgData name="Benade, Gerdus" userId="15349777-206e-4d7a-8365-52131a346f04" providerId="ADAL" clId="{D7D1CE70-41B7-483D-9E7C-CA7A80E8FDB2}" dt="2023-10-24T05:58:28.265" v="7670" actId="21"/>
          <ac:spMkLst>
            <pc:docMk/>
            <pc:sldMk cId="493545743" sldId="420"/>
            <ac:spMk id="6" creationId="{FA8FD0F6-DF9C-4C5E-B6FA-0625CA31A738}"/>
          </ac:spMkLst>
        </pc:spChg>
      </pc:sldChg>
      <pc:sldChg chg="addSp modSp new mod">
        <pc:chgData name="Benade, Gerdus" userId="15349777-206e-4d7a-8365-52131a346f04" providerId="ADAL" clId="{D7D1CE70-41B7-483D-9E7C-CA7A80E8FDB2}" dt="2023-10-24T05:57:18.406" v="7655" actId="20577"/>
        <pc:sldMkLst>
          <pc:docMk/>
          <pc:sldMk cId="1375649088" sldId="421"/>
        </pc:sldMkLst>
        <pc:spChg chg="mod">
          <ac:chgData name="Benade, Gerdus" userId="15349777-206e-4d7a-8365-52131a346f04" providerId="ADAL" clId="{D7D1CE70-41B7-483D-9E7C-CA7A80E8FDB2}" dt="2023-10-24T05:56:36.096" v="7527" actId="20577"/>
          <ac:spMkLst>
            <pc:docMk/>
            <pc:sldMk cId="1375649088" sldId="421"/>
            <ac:spMk id="2" creationId="{F17997A5-F4B9-4E9A-DF46-CBB0984663C1}"/>
          </ac:spMkLst>
        </pc:spChg>
        <pc:spChg chg="mod">
          <ac:chgData name="Benade, Gerdus" userId="15349777-206e-4d7a-8365-52131a346f04" providerId="ADAL" clId="{D7D1CE70-41B7-483D-9E7C-CA7A80E8FDB2}" dt="2023-10-24T05:57:18.406" v="7655" actId="20577"/>
          <ac:spMkLst>
            <pc:docMk/>
            <pc:sldMk cId="1375649088" sldId="421"/>
            <ac:spMk id="3" creationId="{7D5791FE-20ED-77F2-AB1E-B53CF1C2E69F}"/>
          </ac:spMkLst>
        </pc:spChg>
        <pc:spChg chg="add mod">
          <ac:chgData name="Benade, Gerdus" userId="15349777-206e-4d7a-8365-52131a346f04" providerId="ADAL" clId="{D7D1CE70-41B7-483D-9E7C-CA7A80E8FDB2}" dt="2023-10-24T05:56:21.985" v="7515" actId="1076"/>
          <ac:spMkLst>
            <pc:docMk/>
            <pc:sldMk cId="1375649088" sldId="421"/>
            <ac:spMk id="6" creationId="{749A37F0-BFE1-4F92-EB24-42A3BEDFBD3B}"/>
          </ac:spMkLst>
        </pc:spChg>
        <pc:picChg chg="add mod modCrop">
          <ac:chgData name="Benade, Gerdus" userId="15349777-206e-4d7a-8365-52131a346f04" providerId="ADAL" clId="{D7D1CE70-41B7-483D-9E7C-CA7A80E8FDB2}" dt="2023-10-24T05:56:30.067" v="7516" actId="732"/>
          <ac:picMkLst>
            <pc:docMk/>
            <pc:sldMk cId="1375649088" sldId="421"/>
            <ac:picMk id="4" creationId="{578FFBB4-8AEE-5106-61E1-A26C92BFD270}"/>
          </ac:picMkLst>
        </pc:picChg>
        <pc:picChg chg="add mod">
          <ac:chgData name="Benade, Gerdus" userId="15349777-206e-4d7a-8365-52131a346f04" providerId="ADAL" clId="{D7D1CE70-41B7-483D-9E7C-CA7A80E8FDB2}" dt="2023-10-24T05:56:21.985" v="7515" actId="1076"/>
          <ac:picMkLst>
            <pc:docMk/>
            <pc:sldMk cId="1375649088" sldId="421"/>
            <ac:picMk id="5" creationId="{180D37C9-E547-58F0-ED89-6C5D4757B1CB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4T05:58:36.674" v="7674" actId="729"/>
        <pc:sldMkLst>
          <pc:docMk/>
          <pc:sldMk cId="2579647811" sldId="422"/>
        </pc:sldMkLst>
        <pc:spChg chg="add del mod">
          <ac:chgData name="Benade, Gerdus" userId="15349777-206e-4d7a-8365-52131a346f04" providerId="ADAL" clId="{D7D1CE70-41B7-483D-9E7C-CA7A80E8FDB2}" dt="2023-10-24T05:58:21.384" v="7668"/>
          <ac:spMkLst>
            <pc:docMk/>
            <pc:sldMk cId="2579647811" sldId="422"/>
            <ac:spMk id="4" creationId="{6DDD92C3-073A-8247-AC98-5C93E79EF0EF}"/>
          </ac:spMkLst>
        </pc:spChg>
        <pc:spChg chg="add del mod">
          <ac:chgData name="Benade, Gerdus" userId="15349777-206e-4d7a-8365-52131a346f04" providerId="ADAL" clId="{D7D1CE70-41B7-483D-9E7C-CA7A80E8FDB2}" dt="2023-10-24T05:58:19.491" v="7666"/>
          <ac:spMkLst>
            <pc:docMk/>
            <pc:sldMk cId="2579647811" sldId="422"/>
            <ac:spMk id="5" creationId="{F4462CB0-1B33-EBDA-4EB0-89F9DCE8A561}"/>
          </ac:spMkLst>
        </pc:spChg>
        <pc:spChg chg="add mod">
          <ac:chgData name="Benade, Gerdus" userId="15349777-206e-4d7a-8365-52131a346f04" providerId="ADAL" clId="{D7D1CE70-41B7-483D-9E7C-CA7A80E8FDB2}" dt="2023-10-24T05:58:29.495" v="7671"/>
          <ac:spMkLst>
            <pc:docMk/>
            <pc:sldMk cId="2579647811" sldId="422"/>
            <ac:spMk id="6" creationId="{FC0CB237-2EA9-9A4E-68F4-3FABE1BE1841}"/>
          </ac:spMkLst>
        </pc:spChg>
        <pc:spChg chg="add mod">
          <ac:chgData name="Benade, Gerdus" userId="15349777-206e-4d7a-8365-52131a346f04" providerId="ADAL" clId="{D7D1CE70-41B7-483D-9E7C-CA7A80E8FDB2}" dt="2023-10-24T05:58:34.267" v="7673"/>
          <ac:spMkLst>
            <pc:docMk/>
            <pc:sldMk cId="2579647811" sldId="422"/>
            <ac:spMk id="7" creationId="{F2B3AA31-7A35-42B8-1CB9-65E49A0A24AC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4T19:02:53.627" v="8444"/>
        <pc:sldMkLst>
          <pc:docMk/>
          <pc:sldMk cId="2014352477" sldId="423"/>
        </pc:sldMkLst>
        <pc:spChg chg="add mod">
          <ac:chgData name="Benade, Gerdus" userId="15349777-206e-4d7a-8365-52131a346f04" providerId="ADAL" clId="{D7D1CE70-41B7-483D-9E7C-CA7A80E8FDB2}" dt="2023-10-24T18:54:51.567" v="8338" actId="164"/>
          <ac:spMkLst>
            <pc:docMk/>
            <pc:sldMk cId="2014352477" sldId="423"/>
            <ac:spMk id="13" creationId="{61FE0361-BFEC-EA14-FB4D-9DFD192C927B}"/>
          </ac:spMkLst>
        </pc:spChg>
        <pc:spChg chg="mod">
          <ac:chgData name="Benade, Gerdus" userId="15349777-206e-4d7a-8365-52131a346f04" providerId="ADAL" clId="{D7D1CE70-41B7-483D-9E7C-CA7A80E8FDB2}" dt="2023-10-24T18:54:52.944" v="8339"/>
          <ac:spMkLst>
            <pc:docMk/>
            <pc:sldMk cId="2014352477" sldId="423"/>
            <ac:spMk id="17" creationId="{0D79F451-9CE2-B4A7-EEA0-2AF724A6AE5C}"/>
          </ac:spMkLst>
        </pc:spChg>
        <pc:spChg chg="mod topLvl">
          <ac:chgData name="Benade, Gerdus" userId="15349777-206e-4d7a-8365-52131a346f04" providerId="ADAL" clId="{D7D1CE70-41B7-483D-9E7C-CA7A80E8FDB2}" dt="2023-10-24T19:02:32.716" v="8440" actId="164"/>
          <ac:spMkLst>
            <pc:docMk/>
            <pc:sldMk cId="2014352477" sldId="423"/>
            <ac:spMk id="20" creationId="{A1D696B9-4A2A-A91A-DA36-42321469A250}"/>
          </ac:spMkLst>
        </pc:spChg>
        <pc:spChg chg="add mod">
          <ac:chgData name="Benade, Gerdus" userId="15349777-206e-4d7a-8365-52131a346f04" providerId="ADAL" clId="{D7D1CE70-41B7-483D-9E7C-CA7A80E8FDB2}" dt="2023-10-24T18:59:13.116" v="8394" actId="1076"/>
          <ac:spMkLst>
            <pc:docMk/>
            <pc:sldMk cId="2014352477" sldId="423"/>
            <ac:spMk id="22" creationId="{49C441D1-2E1A-0913-548D-D89B00B00C2E}"/>
          </ac:spMkLst>
        </pc:spChg>
        <pc:grpChg chg="add mod">
          <ac:chgData name="Benade, Gerdus" userId="15349777-206e-4d7a-8365-52131a346f04" providerId="ADAL" clId="{D7D1CE70-41B7-483D-9E7C-CA7A80E8FDB2}" dt="2023-10-24T18:55:13.797" v="8344" actId="1076"/>
          <ac:grpSpMkLst>
            <pc:docMk/>
            <pc:sldMk cId="2014352477" sldId="423"/>
            <ac:grpSpMk id="15" creationId="{BE81E309-E43D-C4CE-EDB0-68FCE46EF575}"/>
          </ac:grpSpMkLst>
        </pc:grpChg>
        <pc:grpChg chg="add mod">
          <ac:chgData name="Benade, Gerdus" userId="15349777-206e-4d7a-8365-52131a346f04" providerId="ADAL" clId="{D7D1CE70-41B7-483D-9E7C-CA7A80E8FDB2}" dt="2023-10-24T18:59:10.024" v="8393" actId="1076"/>
          <ac:grpSpMkLst>
            <pc:docMk/>
            <pc:sldMk cId="2014352477" sldId="423"/>
            <ac:grpSpMk id="16" creationId="{01312FCE-FF87-6C04-24EB-AF476429B79D}"/>
          </ac:grpSpMkLst>
        </pc:grpChg>
        <pc:grpChg chg="add del mod">
          <ac:chgData name="Benade, Gerdus" userId="15349777-206e-4d7a-8365-52131a346f04" providerId="ADAL" clId="{D7D1CE70-41B7-483D-9E7C-CA7A80E8FDB2}" dt="2023-10-24T18:56:44.397" v="8358" actId="165"/>
          <ac:grpSpMkLst>
            <pc:docMk/>
            <pc:sldMk cId="2014352477" sldId="423"/>
            <ac:grpSpMk id="19" creationId="{917FE272-5FB5-87EC-63E3-6E8978A16C8C}"/>
          </ac:grpSpMkLst>
        </pc:grpChg>
        <pc:grpChg chg="add mod">
          <ac:chgData name="Benade, Gerdus" userId="15349777-206e-4d7a-8365-52131a346f04" providerId="ADAL" clId="{D7D1CE70-41B7-483D-9E7C-CA7A80E8FDB2}" dt="2023-10-24T19:02:32.716" v="8440" actId="164"/>
          <ac:grpSpMkLst>
            <pc:docMk/>
            <pc:sldMk cId="2014352477" sldId="423"/>
            <ac:grpSpMk id="30" creationId="{3B9A5559-593C-D725-E2BE-49860D4B8CC2}"/>
          </ac:grpSpMkLst>
        </pc:grpChg>
        <pc:picChg chg="del">
          <ac:chgData name="Benade, Gerdus" userId="15349777-206e-4d7a-8365-52131a346f04" providerId="ADAL" clId="{D7D1CE70-41B7-483D-9E7C-CA7A80E8FDB2}" dt="2023-10-24T18:58:59.101" v="8389" actId="478"/>
          <ac:picMkLst>
            <pc:docMk/>
            <pc:sldMk cId="2014352477" sldId="423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4T18:59:02.746" v="8391" actId="478"/>
          <ac:picMkLst>
            <pc:docMk/>
            <pc:sldMk cId="2014352477" sldId="423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4T18:59:00.843" v="8390" actId="478"/>
          <ac:picMkLst>
            <pc:docMk/>
            <pc:sldMk cId="2014352477" sldId="423"/>
            <ac:picMk id="6" creationId="{07134A15-EA6C-8A97-7793-CB664BA40298}"/>
          </ac:picMkLst>
        </pc:picChg>
        <pc:picChg chg="add mod">
          <ac:chgData name="Benade, Gerdus" userId="15349777-206e-4d7a-8365-52131a346f04" providerId="ADAL" clId="{D7D1CE70-41B7-483D-9E7C-CA7A80E8FDB2}" dt="2023-10-24T18:52:47.222" v="8326" actId="1076"/>
          <ac:picMkLst>
            <pc:docMk/>
            <pc:sldMk cId="2014352477" sldId="423"/>
            <ac:picMk id="10" creationId="{BB7911B2-058D-841D-3C36-47D4C35905F7}"/>
          </ac:picMkLst>
        </pc:picChg>
        <pc:picChg chg="add del mod">
          <ac:chgData name="Benade, Gerdus" userId="15349777-206e-4d7a-8365-52131a346f04" providerId="ADAL" clId="{D7D1CE70-41B7-483D-9E7C-CA7A80E8FDB2}" dt="2023-10-24T19:02:38.834" v="8441" actId="478"/>
          <ac:picMkLst>
            <pc:docMk/>
            <pc:sldMk cId="2014352477" sldId="423"/>
            <ac:picMk id="11" creationId="{FDCA4799-183E-92F5-3C45-42E579FF068F}"/>
          </ac:picMkLst>
        </pc:picChg>
        <pc:picChg chg="add del mod">
          <ac:chgData name="Benade, Gerdus" userId="15349777-206e-4d7a-8365-52131a346f04" providerId="ADAL" clId="{D7D1CE70-41B7-483D-9E7C-CA7A80E8FDB2}" dt="2023-10-24T19:02:40.373" v="8442" actId="478"/>
          <ac:picMkLst>
            <pc:docMk/>
            <pc:sldMk cId="2014352477" sldId="423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8:54:51.567" v="8338" actId="164"/>
          <ac:picMkLst>
            <pc:docMk/>
            <pc:sldMk cId="2014352477" sldId="423"/>
            <ac:picMk id="14" creationId="{F46F92A9-4435-E998-2B12-98E593B9ED56}"/>
          </ac:picMkLst>
        </pc:picChg>
        <pc:picChg chg="mod">
          <ac:chgData name="Benade, Gerdus" userId="15349777-206e-4d7a-8365-52131a346f04" providerId="ADAL" clId="{D7D1CE70-41B7-483D-9E7C-CA7A80E8FDB2}" dt="2023-10-24T18:54:52.944" v="8339"/>
          <ac:picMkLst>
            <pc:docMk/>
            <pc:sldMk cId="2014352477" sldId="423"/>
            <ac:picMk id="18" creationId="{66A1988A-0A60-0CD4-6DE5-D6D3040C71DD}"/>
          </ac:picMkLst>
        </pc:picChg>
        <pc:picChg chg="mod topLvl">
          <ac:chgData name="Benade, Gerdus" userId="15349777-206e-4d7a-8365-52131a346f04" providerId="ADAL" clId="{D7D1CE70-41B7-483D-9E7C-CA7A80E8FDB2}" dt="2023-10-24T19:02:32.716" v="8440" actId="164"/>
          <ac:picMkLst>
            <pc:docMk/>
            <pc:sldMk cId="2014352477" sldId="423"/>
            <ac:picMk id="21" creationId="{2922DEB0-6931-28E4-1D17-217DFAEB8833}"/>
          </ac:picMkLst>
        </pc:picChg>
        <pc:picChg chg="add del mod">
          <ac:chgData name="Benade, Gerdus" userId="15349777-206e-4d7a-8365-52131a346f04" providerId="ADAL" clId="{D7D1CE70-41B7-483D-9E7C-CA7A80E8FDB2}" dt="2023-10-24T18:57:14.517" v="8365" actId="478"/>
          <ac:picMkLst>
            <pc:docMk/>
            <pc:sldMk cId="2014352477" sldId="423"/>
            <ac:picMk id="23" creationId="{02D33EF5-AD11-640B-B90C-2FCC029742B0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4" creationId="{0DD9EA08-8FA7-A749-06EB-5F27BB23A3DA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5" creationId="{0131058F-FA09-08EF-5E1A-7EDE618DED47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6" creationId="{7301FEDD-A7C4-6DF4-0178-56273920F871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7" creationId="{65F1D134-7F1B-97DA-CD73-AFD78A77BADB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8" creationId="{49B092B7-8B4F-AA91-8836-CE3BE5F7057D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9" creationId="{63EC2B8F-E66B-397C-40C4-58BEBA3AF2DB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39.155" v="8400" actId="47"/>
        <pc:sldMkLst>
          <pc:docMk/>
          <pc:sldMk cId="906380694" sldId="424"/>
        </pc:sldMkLst>
        <pc:spChg chg="mod">
          <ac:chgData name="Benade, Gerdus" userId="15349777-206e-4d7a-8365-52131a346f04" providerId="ADAL" clId="{D7D1CE70-41B7-483D-9E7C-CA7A80E8FDB2}" dt="2023-10-24T18:57:38.070" v="8371" actId="1076"/>
          <ac:spMkLst>
            <pc:docMk/>
            <pc:sldMk cId="906380694" sldId="424"/>
            <ac:spMk id="20" creationId="{A1D696B9-4A2A-A91A-DA36-42321469A250}"/>
          </ac:spMkLst>
        </pc:spChg>
        <pc:spChg chg="mod">
          <ac:chgData name="Benade, Gerdus" userId="15349777-206e-4d7a-8365-52131a346f04" providerId="ADAL" clId="{D7D1CE70-41B7-483D-9E7C-CA7A80E8FDB2}" dt="2023-10-24T18:57:30.117" v="8367" actId="1076"/>
          <ac:spMkLst>
            <pc:docMk/>
            <pc:sldMk cId="906380694" sldId="424"/>
            <ac:spMk id="22" creationId="{49C441D1-2E1A-0913-548D-D89B00B00C2E}"/>
          </ac:spMkLst>
        </pc:spChg>
        <pc:grpChg chg="mod">
          <ac:chgData name="Benade, Gerdus" userId="15349777-206e-4d7a-8365-52131a346f04" providerId="ADAL" clId="{D7D1CE70-41B7-483D-9E7C-CA7A80E8FDB2}" dt="2023-10-24T18:57:33.317" v="8369" actId="1076"/>
          <ac:grpSpMkLst>
            <pc:docMk/>
            <pc:sldMk cId="906380694" sldId="424"/>
            <ac:grpSpMk id="15" creationId="{BE81E309-E43D-C4CE-EDB0-68FCE46EF575}"/>
          </ac:grpSpMkLst>
        </pc:grpChg>
        <pc:grpChg chg="mod">
          <ac:chgData name="Benade, Gerdus" userId="15349777-206e-4d7a-8365-52131a346f04" providerId="ADAL" clId="{D7D1CE70-41B7-483D-9E7C-CA7A80E8FDB2}" dt="2023-10-24T18:57:28.665" v="8366" actId="1076"/>
          <ac:grpSpMkLst>
            <pc:docMk/>
            <pc:sldMk cId="906380694" sldId="424"/>
            <ac:grpSpMk id="16" creationId="{01312FCE-FF87-6C04-24EB-AF476429B79D}"/>
          </ac:grpSpMkLst>
        </pc:grpChg>
        <pc:picChg chg="mod">
          <ac:chgData name="Benade, Gerdus" userId="15349777-206e-4d7a-8365-52131a346f04" providerId="ADAL" clId="{D7D1CE70-41B7-483D-9E7C-CA7A80E8FDB2}" dt="2023-10-24T18:57:35.120" v="8370" actId="1076"/>
          <ac:picMkLst>
            <pc:docMk/>
            <pc:sldMk cId="906380694" sldId="424"/>
            <ac:picMk id="10" creationId="{BB7911B2-058D-841D-3C36-47D4C35905F7}"/>
          </ac:picMkLst>
        </pc:picChg>
        <pc:picChg chg="mod">
          <ac:chgData name="Benade, Gerdus" userId="15349777-206e-4d7a-8365-52131a346f04" providerId="ADAL" clId="{D7D1CE70-41B7-483D-9E7C-CA7A80E8FDB2}" dt="2023-10-24T18:57:31.494" v="8368" actId="1076"/>
          <ac:picMkLst>
            <pc:docMk/>
            <pc:sldMk cId="906380694" sldId="424"/>
            <ac:picMk id="21" creationId="{2922DEB0-6931-28E4-1D17-217DFAEB8833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19:03:08.803" v="8445" actId="478"/>
        <pc:sldMkLst>
          <pc:docMk/>
          <pc:sldMk cId="1598496762" sldId="424"/>
        </pc:sldMkLst>
        <pc:spChg chg="del">
          <ac:chgData name="Benade, Gerdus" userId="15349777-206e-4d7a-8365-52131a346f04" providerId="ADAL" clId="{D7D1CE70-41B7-483D-9E7C-CA7A80E8FDB2}" dt="2023-10-24T18:59:58.871" v="8410" actId="478"/>
          <ac:spMkLst>
            <pc:docMk/>
            <pc:sldMk cId="1598496762" sldId="424"/>
            <ac:spMk id="20" creationId="{A1D696B9-4A2A-A91A-DA36-42321469A250}"/>
          </ac:spMkLst>
        </pc:spChg>
        <pc:spChg chg="del">
          <ac:chgData name="Benade, Gerdus" userId="15349777-206e-4d7a-8365-52131a346f04" providerId="ADAL" clId="{D7D1CE70-41B7-483D-9E7C-CA7A80E8FDB2}" dt="2023-10-24T18:59:56.986" v="8408" actId="478"/>
          <ac:spMkLst>
            <pc:docMk/>
            <pc:sldMk cId="1598496762" sldId="424"/>
            <ac:spMk id="22" creationId="{49C441D1-2E1A-0913-548D-D89B00B00C2E}"/>
          </ac:spMkLst>
        </pc:spChg>
        <pc:grpChg chg="del">
          <ac:chgData name="Benade, Gerdus" userId="15349777-206e-4d7a-8365-52131a346f04" providerId="ADAL" clId="{D7D1CE70-41B7-483D-9E7C-CA7A80E8FDB2}" dt="2023-10-24T18:59:59.912" v="8411" actId="478"/>
          <ac:grpSpMkLst>
            <pc:docMk/>
            <pc:sldMk cId="1598496762" sldId="424"/>
            <ac:grpSpMk id="15" creationId="{BE81E309-E43D-C4CE-EDB0-68FCE46EF575}"/>
          </ac:grpSpMkLst>
        </pc:grpChg>
        <pc:grpChg chg="del">
          <ac:chgData name="Benade, Gerdus" userId="15349777-206e-4d7a-8365-52131a346f04" providerId="ADAL" clId="{D7D1CE70-41B7-483D-9E7C-CA7A80E8FDB2}" dt="2023-10-24T18:59:54.955" v="8406" actId="478"/>
          <ac:grpSpMkLst>
            <pc:docMk/>
            <pc:sldMk cId="1598496762" sldId="424"/>
            <ac:grpSpMk id="16" creationId="{01312FCE-FF87-6C04-24EB-AF476429B79D}"/>
          </ac:grpSpMkLst>
        </pc:grpChg>
        <pc:picChg chg="add mod">
          <ac:chgData name="Benade, Gerdus" userId="15349777-206e-4d7a-8365-52131a346f04" providerId="ADAL" clId="{D7D1CE70-41B7-483D-9E7C-CA7A80E8FDB2}" dt="2023-10-24T18:59:50.797" v="8405" actId="14100"/>
          <ac:picMkLst>
            <pc:docMk/>
            <pc:sldMk cId="1598496762" sldId="424"/>
            <ac:picMk id="4" creationId="{95BF2FD6-78B9-F1D5-1E58-951B2DB3262E}"/>
          </ac:picMkLst>
        </pc:picChg>
        <pc:picChg chg="del">
          <ac:chgData name="Benade, Gerdus" userId="15349777-206e-4d7a-8365-52131a346f04" providerId="ADAL" clId="{D7D1CE70-41B7-483D-9E7C-CA7A80E8FDB2}" dt="2023-10-24T18:59:55.709" v="8407" actId="478"/>
          <ac:picMkLst>
            <pc:docMk/>
            <pc:sldMk cId="1598496762" sldId="424"/>
            <ac:picMk id="10" creationId="{BB7911B2-058D-841D-3C36-47D4C35905F7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1" creationId="{FDCA4799-183E-92F5-3C45-42E579FF068F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8:59:58.020" v="8409" actId="478"/>
          <ac:picMkLst>
            <pc:docMk/>
            <pc:sldMk cId="1598496762" sldId="424"/>
            <ac:picMk id="21" creationId="{2922DEB0-6931-28E4-1D17-217DFAEB8833}"/>
          </ac:picMkLst>
        </pc:picChg>
      </pc:sldChg>
      <pc:sldChg chg="addSp delSp modSp add mod modAnim">
        <pc:chgData name="Benade, Gerdus" userId="15349777-206e-4d7a-8365-52131a346f04" providerId="ADAL" clId="{D7D1CE70-41B7-483D-9E7C-CA7A80E8FDB2}" dt="2023-10-24T19:04:23.388" v="8449" actId="478"/>
        <pc:sldMkLst>
          <pc:docMk/>
          <pc:sldMk cId="956194872" sldId="425"/>
        </pc:sldMkLst>
        <pc:spChg chg="add mod">
          <ac:chgData name="Benade, Gerdus" userId="15349777-206e-4d7a-8365-52131a346f04" providerId="ADAL" clId="{D7D1CE70-41B7-483D-9E7C-CA7A80E8FDB2}" dt="2023-10-24T19:00:31.794" v="8415"/>
          <ac:spMkLst>
            <pc:docMk/>
            <pc:sldMk cId="956194872" sldId="425"/>
            <ac:spMk id="5" creationId="{A1649A7A-614B-D4F5-28CD-FC2DA213B609}"/>
          </ac:spMkLst>
        </pc:spChg>
        <pc:spChg chg="add mod">
          <ac:chgData name="Benade, Gerdus" userId="15349777-206e-4d7a-8365-52131a346f04" providerId="ADAL" clId="{D7D1CE70-41B7-483D-9E7C-CA7A80E8FDB2}" dt="2023-10-24T19:00:49.064" v="8422" actId="14100"/>
          <ac:spMkLst>
            <pc:docMk/>
            <pc:sldMk cId="956194872" sldId="425"/>
            <ac:spMk id="10" creationId="{96053F03-B90F-EE27-AAA4-968574360F44}"/>
          </ac:spMkLst>
        </pc:spChg>
        <pc:spChg chg="add mod">
          <ac:chgData name="Benade, Gerdus" userId="15349777-206e-4d7a-8365-52131a346f04" providerId="ADAL" clId="{D7D1CE70-41B7-483D-9E7C-CA7A80E8FDB2}" dt="2023-10-24T19:01:22.096" v="8428" actId="14100"/>
          <ac:spMkLst>
            <pc:docMk/>
            <pc:sldMk cId="956194872" sldId="425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19:00:41.036" v="8419" actId="1076"/>
          <ac:picMkLst>
            <pc:docMk/>
            <pc:sldMk cId="956194872" sldId="425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3.388" v="8449" actId="478"/>
          <ac:picMkLst>
            <pc:docMk/>
            <pc:sldMk cId="956194872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0:08.915" v="8414" actId="1076"/>
          <ac:picMkLst>
            <pc:docMk/>
            <pc:sldMk cId="956194872" sldId="425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9:00:56.014" v="8425" actId="1036"/>
          <ac:picMkLst>
            <pc:docMk/>
            <pc:sldMk cId="956194872" sldId="425"/>
            <ac:picMk id="13" creationId="{21CFA7C3-8E4C-EB0C-D337-7AEE5F800853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40.270" v="8401" actId="47"/>
        <pc:sldMkLst>
          <pc:docMk/>
          <pc:sldMk cId="1725196409" sldId="425"/>
        </pc:sldMkLst>
        <pc:picChg chg="mod">
          <ac:chgData name="Benade, Gerdus" userId="15349777-206e-4d7a-8365-52131a346f04" providerId="ADAL" clId="{D7D1CE70-41B7-483D-9E7C-CA7A80E8FDB2}" dt="2023-10-24T18:57:57.260" v="8375" actId="1076"/>
          <ac:picMkLst>
            <pc:docMk/>
            <pc:sldMk cId="1725196409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8:57:59.277" v="8376" actId="1076"/>
          <ac:picMkLst>
            <pc:docMk/>
            <pc:sldMk cId="1725196409" sldId="425"/>
            <ac:picMk id="12" creationId="{929D303B-C1A8-51C4-EB9C-88049187735C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21:32:30.918" v="8538" actId="571"/>
        <pc:sldMkLst>
          <pc:docMk/>
          <pc:sldMk cId="114619220" sldId="426"/>
        </pc:sldMkLst>
        <pc:spChg chg="mod">
          <ac:chgData name="Benade, Gerdus" userId="15349777-206e-4d7a-8365-52131a346f04" providerId="ADAL" clId="{D7D1CE70-41B7-483D-9E7C-CA7A80E8FDB2}" dt="2023-10-24T19:01:41.819" v="8431" actId="1076"/>
          <ac:spMkLst>
            <pc:docMk/>
            <pc:sldMk cId="114619220" sldId="426"/>
            <ac:spMk id="3" creationId="{4B7D344F-E112-CD8C-2553-28D2A216C73D}"/>
          </ac:spMkLst>
        </pc:spChg>
        <pc:spChg chg="del">
          <ac:chgData name="Benade, Gerdus" userId="15349777-206e-4d7a-8365-52131a346f04" providerId="ADAL" clId="{D7D1CE70-41B7-483D-9E7C-CA7A80E8FDB2}" dt="2023-10-24T19:01:46.120" v="8434" actId="478"/>
          <ac:spMkLst>
            <pc:docMk/>
            <pc:sldMk cId="114619220" sldId="426"/>
            <ac:spMk id="5" creationId="{A1649A7A-614B-D4F5-28CD-FC2DA213B609}"/>
          </ac:spMkLst>
        </pc:spChg>
        <pc:spChg chg="del">
          <ac:chgData name="Benade, Gerdus" userId="15349777-206e-4d7a-8365-52131a346f04" providerId="ADAL" clId="{D7D1CE70-41B7-483D-9E7C-CA7A80E8FDB2}" dt="2023-10-24T19:01:47.513" v="8435" actId="478"/>
          <ac:spMkLst>
            <pc:docMk/>
            <pc:sldMk cId="114619220" sldId="426"/>
            <ac:spMk id="10" creationId="{96053F03-B90F-EE27-AAA4-968574360F44}"/>
          </ac:spMkLst>
        </pc:spChg>
        <pc:spChg chg="del">
          <ac:chgData name="Benade, Gerdus" userId="15349777-206e-4d7a-8365-52131a346f04" providerId="ADAL" clId="{D7D1CE70-41B7-483D-9E7C-CA7A80E8FDB2}" dt="2023-10-24T19:01:45.598" v="8433" actId="478"/>
          <ac:spMkLst>
            <pc:docMk/>
            <pc:sldMk cId="114619220" sldId="426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5" creationId="{707FB664-B139-D477-FF32-03B414871C4D}"/>
          </ac:picMkLst>
        </pc:pic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6" creationId="{3294814A-8BD4-D1A7-C114-F74860140787}"/>
          </ac:picMkLst>
        </pc:picChg>
        <pc:picChg chg="del">
          <ac:chgData name="Benade, Gerdus" userId="15349777-206e-4d7a-8365-52131a346f04" providerId="ADAL" clId="{D7D1CE70-41B7-483D-9E7C-CA7A80E8FDB2}" dt="2023-10-24T19:01:44.776" v="8432" actId="478"/>
          <ac:picMkLst>
            <pc:docMk/>
            <pc:sldMk cId="114619220" sldId="426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1.777" v="8448" actId="478"/>
          <ac:picMkLst>
            <pc:docMk/>
            <pc:sldMk cId="114619220" sldId="426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1:52.642" v="8439" actId="1076"/>
          <ac:picMkLst>
            <pc:docMk/>
            <pc:sldMk cId="114619220" sldId="426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9:01:48.008" v="8436" actId="478"/>
          <ac:picMkLst>
            <pc:docMk/>
            <pc:sldMk cId="114619220" sldId="426"/>
            <ac:picMk id="13" creationId="{21CFA7C3-8E4C-EB0C-D337-7AEE5F800853}"/>
          </ac:picMkLst>
        </pc:picChg>
      </pc:sldChg>
      <pc:sldChg chg="add del">
        <pc:chgData name="Benade, Gerdus" userId="15349777-206e-4d7a-8365-52131a346f04" providerId="ADAL" clId="{D7D1CE70-41B7-483D-9E7C-CA7A80E8FDB2}" dt="2023-10-24T18:59:37.505" v="8399" actId="47"/>
        <pc:sldMkLst>
          <pc:docMk/>
          <pc:sldMk cId="3114205927" sldId="426"/>
        </pc:sldMkLst>
      </pc:sldChg>
      <pc:sldChg chg="addSp delSp modSp new mod ord modAnim">
        <pc:chgData name="Benade, Gerdus" userId="15349777-206e-4d7a-8365-52131a346f04" providerId="ADAL" clId="{D7D1CE70-41B7-483D-9E7C-CA7A80E8FDB2}" dt="2023-10-26T05:44:04.085" v="13785" actId="1037"/>
        <pc:sldMkLst>
          <pc:docMk/>
          <pc:sldMk cId="1292108644" sldId="427"/>
        </pc:sldMkLst>
        <pc:spChg chg="mod">
          <ac:chgData name="Benade, Gerdus" userId="15349777-206e-4d7a-8365-52131a346f04" providerId="ADAL" clId="{D7D1CE70-41B7-483D-9E7C-CA7A80E8FDB2}" dt="2023-10-24T22:00:33.817" v="9387" actId="20577"/>
          <ac:spMkLst>
            <pc:docMk/>
            <pc:sldMk cId="1292108644" sldId="427"/>
            <ac:spMk id="2" creationId="{7F81F6CC-4745-468E-93DC-BEAACFE71612}"/>
          </ac:spMkLst>
        </pc:spChg>
        <pc:spChg chg="mod">
          <ac:chgData name="Benade, Gerdus" userId="15349777-206e-4d7a-8365-52131a346f04" providerId="ADAL" clId="{D7D1CE70-41B7-483D-9E7C-CA7A80E8FDB2}" dt="2023-10-24T22:06:42.466" v="9530" actId="20577"/>
          <ac:spMkLst>
            <pc:docMk/>
            <pc:sldMk cId="1292108644" sldId="427"/>
            <ac:spMk id="3" creationId="{95CA8CA4-7D38-81BE-B676-8A7692EE10C3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4" creationId="{BACF4211-6A65-A5E2-5404-2ADEF82AE19C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5" creationId="{E89870F5-24BA-97BE-122C-47A2FDFDD6F7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6T05:44:04.085" v="13785" actId="1037"/>
          <ac:spMkLst>
            <pc:docMk/>
            <pc:sldMk cId="1292108644" sldId="427"/>
            <ac:spMk id="7" creationId="{363A8F9B-3725-9B0D-D123-C954F26B9A7D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8" creationId="{10EFCB0A-962F-5DB6-6ED6-7165B728C452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13:49.461" v="9799" actId="478"/>
          <ac:spMkLst>
            <pc:docMk/>
            <pc:sldMk cId="1292108644" sldId="427"/>
            <ac:spMk id="14" creationId="{1307C066-2BBF-0AD6-1133-8AC3A8232851}"/>
          </ac:spMkLst>
        </pc:spChg>
        <pc:spChg chg="add del mod">
          <ac:chgData name="Benade, Gerdus" userId="15349777-206e-4d7a-8365-52131a346f04" providerId="ADAL" clId="{D7D1CE70-41B7-483D-9E7C-CA7A80E8FDB2}" dt="2023-10-24T22:13:47.467" v="9798" actId="478"/>
          <ac:spMkLst>
            <pc:docMk/>
            <pc:sldMk cId="1292108644" sldId="427"/>
            <ac:spMk id="15" creationId="{A26FCD65-B1DB-D4C6-516B-2CB7A9578723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16" creationId="{831760BB-7999-176D-E4D1-34D5E8C99F98}"/>
          </ac:spMkLst>
        </pc:spChg>
        <pc:spChg chg="add mod">
          <ac:chgData name="Benade, Gerdus" userId="15349777-206e-4d7a-8365-52131a346f04" providerId="ADAL" clId="{D7D1CE70-41B7-483D-9E7C-CA7A80E8FDB2}" dt="2023-10-24T22:08:19.540" v="9608" actId="20577"/>
          <ac:spMkLst>
            <pc:docMk/>
            <pc:sldMk cId="1292108644" sldId="427"/>
            <ac:spMk id="17" creationId="{3E2E6A10-0F6C-C7AA-446F-BF16A9A693E1}"/>
          </ac:spMkLst>
        </pc:spChg>
        <pc:spChg chg="add mod">
          <ac:chgData name="Benade, Gerdus" userId="15349777-206e-4d7a-8365-52131a346f04" providerId="ADAL" clId="{D7D1CE70-41B7-483D-9E7C-CA7A80E8FDB2}" dt="2023-10-24T22:08:27.422" v="9612" actId="20577"/>
          <ac:spMkLst>
            <pc:docMk/>
            <pc:sldMk cId="1292108644" sldId="427"/>
            <ac:spMk id="18" creationId="{335E435B-D1ED-665E-AC24-2FC10645B26E}"/>
          </ac:spMkLst>
        </pc:spChg>
        <pc:spChg chg="add mod">
          <ac:chgData name="Benade, Gerdus" userId="15349777-206e-4d7a-8365-52131a346f04" providerId="ADAL" clId="{D7D1CE70-41B7-483D-9E7C-CA7A80E8FDB2}" dt="2023-10-24T22:09:00.656" v="9633" actId="1076"/>
          <ac:spMkLst>
            <pc:docMk/>
            <pc:sldMk cId="1292108644" sldId="427"/>
            <ac:spMk id="19" creationId="{CF533397-EEFD-110C-BE44-5FDF7C15E252}"/>
          </ac:spMkLst>
        </pc:spChg>
        <pc:spChg chg="add mod">
          <ac:chgData name="Benade, Gerdus" userId="15349777-206e-4d7a-8365-52131a346f04" providerId="ADAL" clId="{D7D1CE70-41B7-483D-9E7C-CA7A80E8FDB2}" dt="2023-10-24T22:10:56.980" v="9698" actId="1076"/>
          <ac:spMkLst>
            <pc:docMk/>
            <pc:sldMk cId="1292108644" sldId="427"/>
            <ac:spMk id="20" creationId="{163E4440-EDEA-FC69-A3D1-EDD8155C2757}"/>
          </ac:spMkLst>
        </pc:spChg>
        <pc:spChg chg="add mod">
          <ac:chgData name="Benade, Gerdus" userId="15349777-206e-4d7a-8365-52131a346f04" providerId="ADAL" clId="{D7D1CE70-41B7-483D-9E7C-CA7A80E8FDB2}" dt="2023-10-24T22:09:08.078" v="9637" actId="20577"/>
          <ac:spMkLst>
            <pc:docMk/>
            <pc:sldMk cId="1292108644" sldId="427"/>
            <ac:spMk id="21" creationId="{F80ABA3D-6AF2-65C6-5E80-82DAEED2E84C}"/>
          </ac:spMkLst>
        </pc:spChg>
        <pc:spChg chg="add mod">
          <ac:chgData name="Benade, Gerdus" userId="15349777-206e-4d7a-8365-52131a346f04" providerId="ADAL" clId="{D7D1CE70-41B7-483D-9E7C-CA7A80E8FDB2}" dt="2023-10-24T22:09:40.146" v="9640" actId="207"/>
          <ac:spMkLst>
            <pc:docMk/>
            <pc:sldMk cId="1292108644" sldId="427"/>
            <ac:spMk id="22" creationId="{74793402-0A97-D4D5-A9BF-C06E4B789E0B}"/>
          </ac:spMkLst>
        </pc:spChg>
        <pc:spChg chg="add mod">
          <ac:chgData name="Benade, Gerdus" userId="15349777-206e-4d7a-8365-52131a346f04" providerId="ADAL" clId="{D7D1CE70-41B7-483D-9E7C-CA7A80E8FDB2}" dt="2023-10-24T22:11:47.956" v="9720" actId="207"/>
          <ac:spMkLst>
            <pc:docMk/>
            <pc:sldMk cId="1292108644" sldId="427"/>
            <ac:spMk id="23" creationId="{B3F3D4CB-61E9-1CBE-26D0-0471AE2896F1}"/>
          </ac:spMkLst>
        </pc:spChg>
        <pc:spChg chg="add mod">
          <ac:chgData name="Benade, Gerdus" userId="15349777-206e-4d7a-8365-52131a346f04" providerId="ADAL" clId="{D7D1CE70-41B7-483D-9E7C-CA7A80E8FDB2}" dt="2023-10-24T22:11:56.436" v="9721" actId="20577"/>
          <ac:spMkLst>
            <pc:docMk/>
            <pc:sldMk cId="1292108644" sldId="427"/>
            <ac:spMk id="24" creationId="{7FA7E5EA-3766-52A3-B307-3448E2FD1744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5" creationId="{66F7228B-6FA8-1F83-BADD-1345199CCFA8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6" creationId="{E27BCD45-6EE7-5A92-670E-1F841EA9574F}"/>
          </ac:spMkLst>
        </pc:spChg>
        <pc:picChg chg="add del mod">
          <ac:chgData name="Benade, Gerdus" userId="15349777-206e-4d7a-8365-52131a346f04" providerId="ADAL" clId="{D7D1CE70-41B7-483D-9E7C-CA7A80E8FDB2}" dt="2023-10-24T22:04:38.117" v="9447" actId="478"/>
          <ac:picMkLst>
            <pc:docMk/>
            <pc:sldMk cId="1292108644" sldId="427"/>
            <ac:picMk id="1026" creationId="{45BA51C7-C942-8DBD-6534-F0FD3A7F99B1}"/>
          </ac:picMkLst>
        </pc:pic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0" creationId="{25C068FF-31CB-7E78-52C3-EB72C9D1626C}"/>
          </ac:cxnSpMkLst>
        </pc:cxn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2" creationId="{C7857C8E-0558-D90B-AD44-957192E4CA6E}"/>
          </ac:cxnSpMkLst>
        </pc:cxnChg>
        <pc:cxnChg chg="add mod or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6T05:25:46.749" v="13647" actId="1582"/>
          <ac:cxnSpMkLst>
            <pc:docMk/>
            <pc:sldMk cId="1292108644" sldId="427"/>
            <ac:cxnSpMk id="14" creationId="{66A54E72-022B-352B-F332-0B1C80CAB96C}"/>
          </ac:cxnSpMkLst>
        </pc:cxnChg>
      </pc:sldChg>
      <pc:sldChg chg="addSp delSp modSp add mod modShow">
        <pc:chgData name="Benade, Gerdus" userId="15349777-206e-4d7a-8365-52131a346f04" providerId="ADAL" clId="{D7D1CE70-41B7-483D-9E7C-CA7A80E8FDB2}" dt="2023-10-24T22:34:39.308" v="10594" actId="729"/>
        <pc:sldMkLst>
          <pc:docMk/>
          <pc:sldMk cId="1848477329" sldId="428"/>
        </pc:sldMkLst>
        <pc:spChg chg="mod">
          <ac:chgData name="Benade, Gerdus" userId="15349777-206e-4d7a-8365-52131a346f04" providerId="ADAL" clId="{D7D1CE70-41B7-483D-9E7C-CA7A80E8FDB2}" dt="2023-10-24T22:15:46.504" v="9816" actId="5793"/>
          <ac:spMkLst>
            <pc:docMk/>
            <pc:sldMk cId="1848477329" sldId="428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7" creationId="{363A8F9B-3725-9B0D-D123-C954F26B9A7D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8" creationId="{10EFCB0A-962F-5DB6-6ED6-7165B728C4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25:46.984" v="10362" actId="478"/>
          <ac:spMkLst>
            <pc:docMk/>
            <pc:sldMk cId="1848477329" sldId="428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24:51.524" v="10359" actId="20577"/>
          <ac:spMkLst>
            <pc:docMk/>
            <pc:sldMk cId="1848477329" sldId="428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6" creationId="{831760BB-7999-176D-E4D1-34D5E8C99F9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7" creationId="{3E2E6A10-0F6C-C7AA-446F-BF16A9A693E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8" creationId="{335E435B-D1ED-665E-AC24-2FC10645B26E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9" creationId="{CF533397-EEFD-110C-BE44-5FDF7C15E2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0" creationId="{163E4440-EDEA-FC69-A3D1-EDD8155C2757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1" creationId="{F80ABA3D-6AF2-65C6-5E80-82DAEED2E84C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2" creationId="{74793402-0A97-D4D5-A9BF-C06E4B789E0B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3" creationId="{B3F3D4CB-61E9-1CBE-26D0-0471AE2896F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4" creationId="{7FA7E5EA-3766-52A3-B307-3448E2FD1744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5" creationId="{66F7228B-6FA8-1F83-BADD-1345199CCFA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6" creationId="{E27BCD45-6EE7-5A92-670E-1F841EA9574F}"/>
          </ac:spMkLst>
        </pc:spChg>
        <pc:spChg chg="add mod">
          <ac:chgData name="Benade, Gerdus" userId="15349777-206e-4d7a-8365-52131a346f04" providerId="ADAL" clId="{D7D1CE70-41B7-483D-9E7C-CA7A80E8FDB2}" dt="2023-10-24T22:23:24.368" v="10313" actId="1076"/>
          <ac:spMkLst>
            <pc:docMk/>
            <pc:sldMk cId="1848477329" sldId="428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23:44.912" v="10316" actId="1076"/>
          <ac:spMkLst>
            <pc:docMk/>
            <pc:sldMk cId="1848477329" sldId="428"/>
            <ac:spMk id="32" creationId="{3AD05EA5-3480-658D-935B-CA028DD86F35}"/>
          </ac:spMkLst>
        </pc:spChg>
        <pc:spChg chg="add mod">
          <ac:chgData name="Benade, Gerdus" userId="15349777-206e-4d7a-8365-52131a346f04" providerId="ADAL" clId="{D7D1CE70-41B7-483D-9E7C-CA7A80E8FDB2}" dt="2023-10-24T22:24:05.922" v="10323" actId="20577"/>
          <ac:spMkLst>
            <pc:docMk/>
            <pc:sldMk cId="1848477329" sldId="428"/>
            <ac:spMk id="35" creationId="{2BBC5932-919A-A72A-FC1A-10222C6A4B40}"/>
          </ac:spMkLst>
        </pc:spChg>
        <pc:spChg chg="add mod">
          <ac:chgData name="Benade, Gerdus" userId="15349777-206e-4d7a-8365-52131a346f04" providerId="ADAL" clId="{D7D1CE70-41B7-483D-9E7C-CA7A80E8FDB2}" dt="2023-10-24T22:24:17.157" v="10327" actId="6549"/>
          <ac:spMkLst>
            <pc:docMk/>
            <pc:sldMk cId="1848477329" sldId="428"/>
            <ac:spMk id="36" creationId="{9EE2DB26-20ED-031A-C71D-86909F61B5AC}"/>
          </ac:spMkLst>
        </pc:spChg>
        <pc:spChg chg="add mod">
          <ac:chgData name="Benade, Gerdus" userId="15349777-206e-4d7a-8365-52131a346f04" providerId="ADAL" clId="{D7D1CE70-41B7-483D-9E7C-CA7A80E8FDB2}" dt="2023-10-24T22:24:56.603" v="10360" actId="1076"/>
          <ac:spMkLst>
            <pc:docMk/>
            <pc:sldMk cId="1848477329" sldId="428"/>
            <ac:spMk id="37" creationId="{0B599179-84EF-9110-4945-256C99FBAF48}"/>
          </ac:spMkLst>
        </pc:spChg>
        <pc:spChg chg="add mod">
          <ac:chgData name="Benade, Gerdus" userId="15349777-206e-4d7a-8365-52131a346f04" providerId="ADAL" clId="{D7D1CE70-41B7-483D-9E7C-CA7A80E8FDB2}" dt="2023-10-24T22:24:24.429" v="10333" actId="20577"/>
          <ac:spMkLst>
            <pc:docMk/>
            <pc:sldMk cId="1848477329" sldId="428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1:23.529" v="10444"/>
          <ac:spMkLst>
            <pc:docMk/>
            <pc:sldMk cId="1848477329" sldId="428"/>
            <ac:spMk id="39" creationId="{C5399FDC-2060-B174-436A-1842FA357B83}"/>
          </ac:spMkLst>
        </pc:sp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0" creationId="{25C068FF-31CB-7E78-52C3-EB72C9D1626C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2" creationId="{C7857C8E-0558-D90B-AD44-957192E4CA6E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4T22:22:42.836" v="10300" actId="1076"/>
          <ac:cxnSpMkLst>
            <pc:docMk/>
            <pc:sldMk cId="1848477329" sldId="428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23:34.252" v="10314" actId="1076"/>
          <ac:cxnSpMkLst>
            <pc:docMk/>
            <pc:sldMk cId="1848477329" sldId="428"/>
            <ac:cxnSpMk id="28" creationId="{A460AE5C-A5BF-0D19-88CF-5D88D061E5D6}"/>
          </ac:cxnSpMkLst>
        </pc:cxnChg>
        <pc:cxnChg chg="add mod">
          <ac:chgData name="Benade, Gerdus" userId="15349777-206e-4d7a-8365-52131a346f04" providerId="ADAL" clId="{D7D1CE70-41B7-483D-9E7C-CA7A80E8FDB2}" dt="2023-10-24T22:23:13.771" v="10305" actId="1076"/>
          <ac:cxnSpMkLst>
            <pc:docMk/>
            <pc:sldMk cId="1848477329" sldId="428"/>
            <ac:cxnSpMk id="29" creationId="{8DC919C2-8687-9478-BF00-40442AEF9FB3}"/>
          </ac:cxnSpMkLst>
        </pc:cxnChg>
        <pc:cxnChg chg="add mod">
          <ac:chgData name="Benade, Gerdus" userId="15349777-206e-4d7a-8365-52131a346f04" providerId="ADAL" clId="{D7D1CE70-41B7-483D-9E7C-CA7A80E8FDB2}" dt="2023-10-24T22:23:51.190" v="10318" actId="1076"/>
          <ac:cxnSpMkLst>
            <pc:docMk/>
            <pc:sldMk cId="1848477329" sldId="428"/>
            <ac:cxnSpMk id="33" creationId="{BCCFA1A7-8AA1-1DDB-9B6F-E462E41F7B71}"/>
          </ac:cxnSpMkLst>
        </pc:cxnChg>
        <pc:cxnChg chg="add mod">
          <ac:chgData name="Benade, Gerdus" userId="15349777-206e-4d7a-8365-52131a346f04" providerId="ADAL" clId="{D7D1CE70-41B7-483D-9E7C-CA7A80E8FDB2}" dt="2023-10-24T22:23:55.819" v="10320" actId="1076"/>
          <ac:cxnSpMkLst>
            <pc:docMk/>
            <pc:sldMk cId="1848477329" sldId="428"/>
            <ac:cxnSpMk id="34" creationId="{4126FA67-4AC0-909E-2DED-7FC02F79B4DE}"/>
          </ac:cxnSpMkLst>
        </pc:cxnChg>
      </pc:sldChg>
      <pc:sldChg chg="addSp delSp modSp add mod modAnim">
        <pc:chgData name="Benade, Gerdus" userId="15349777-206e-4d7a-8365-52131a346f04" providerId="ADAL" clId="{D7D1CE70-41B7-483D-9E7C-CA7A80E8FDB2}" dt="2023-10-26T05:27:33.041" v="13655"/>
        <pc:sldMkLst>
          <pc:docMk/>
          <pc:sldMk cId="1498697162" sldId="429"/>
        </pc:sldMkLst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9" creationId="{28288DD9-3910-9F06-87ED-3E9A72373626}"/>
          </ac:spMkLst>
        </pc:spChg>
        <pc:spChg chg="add mod">
          <ac:chgData name="Benade, Gerdus" userId="15349777-206e-4d7a-8365-52131a346f04" providerId="ADAL" clId="{D7D1CE70-41B7-483D-9E7C-CA7A80E8FDB2}" dt="2023-10-24T22:34:12.630" v="10593" actId="1076"/>
          <ac:spMkLst>
            <pc:docMk/>
            <pc:sldMk cId="1498697162" sldId="429"/>
            <ac:spMk id="10" creationId="{287EC3B8-1463-9FD5-8109-195ED3E8C32C}"/>
          </ac:spMkLst>
        </pc:spChg>
        <pc:spChg chg="mod">
          <ac:chgData name="Benade, Gerdus" userId="15349777-206e-4d7a-8365-52131a346f04" providerId="ADAL" clId="{D7D1CE70-41B7-483D-9E7C-CA7A80E8FDB2}" dt="2023-10-24T22:31:26.807" v="10445" actId="20577"/>
          <ac:spMkLst>
            <pc:docMk/>
            <pc:sldMk cId="1498697162" sldId="429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3" creationId="{6E288CAE-EFC8-DACD-1490-9E3272942939}"/>
          </ac:spMkLst>
        </pc:spChg>
        <pc:spChg chg="mod">
          <ac:chgData name="Benade, Gerdus" userId="15349777-206e-4d7a-8365-52131a346f04" providerId="ADAL" clId="{D7D1CE70-41B7-483D-9E7C-CA7A80E8FDB2}" dt="2023-10-24T22:33:25.056" v="10571" actId="115"/>
          <ac:spMkLst>
            <pc:docMk/>
            <pc:sldMk cId="1498697162" sldId="429"/>
            <ac:spMk id="14" creationId="{DC8C70AA-96CB-E5B8-2253-BFB9CF22C4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6" creationId="{E7829061-8C94-319A-7D3C-703950347B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7" creationId="{3649658D-018B-125C-AFF9-F2BED3B489E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8" creationId="{6FDE0679-6471-6E5D-E8D7-77A0FFD6F3A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21" creationId="{EE94A969-A5D2-A1C4-8DAB-024309DE41A9}"/>
          </ac:spMkLst>
        </pc:spChg>
        <pc:spChg chg="add del mod">
          <ac:chgData name="Benade, Gerdus" userId="15349777-206e-4d7a-8365-52131a346f04" providerId="ADAL" clId="{D7D1CE70-41B7-483D-9E7C-CA7A80E8FDB2}" dt="2023-10-24T22:30:21.052" v="10402" actId="478"/>
          <ac:spMkLst>
            <pc:docMk/>
            <pc:sldMk cId="1498697162" sldId="429"/>
            <ac:spMk id="22" creationId="{0E2E84CF-9762-9E80-E025-8D5607A8C116}"/>
          </ac:spMkLst>
        </pc:spChg>
        <pc:spChg chg="add del mod">
          <ac:chgData name="Benade, Gerdus" userId="15349777-206e-4d7a-8365-52131a346f04" providerId="ADAL" clId="{D7D1CE70-41B7-483D-9E7C-CA7A80E8FDB2}" dt="2023-10-24T22:29:46.280" v="10398" actId="478"/>
          <ac:spMkLst>
            <pc:docMk/>
            <pc:sldMk cId="1498697162" sldId="429"/>
            <ac:spMk id="23" creationId="{A1C5AE34-F8F8-B1A2-29A5-8B64652FE5F7}"/>
          </ac:spMkLst>
        </pc:spChg>
        <pc:spChg chg="add del mod">
          <ac:chgData name="Benade, Gerdus" userId="15349777-206e-4d7a-8365-52131a346f04" providerId="ADAL" clId="{D7D1CE70-41B7-483D-9E7C-CA7A80E8FDB2}" dt="2023-10-24T22:29:44.843" v="10397" actId="478"/>
          <ac:spMkLst>
            <pc:docMk/>
            <pc:sldMk cId="1498697162" sldId="429"/>
            <ac:spMk id="24" creationId="{6FCEC7EE-E7D2-E6CB-C9AE-55A4FAD86058}"/>
          </ac:spMkLst>
        </pc:spChg>
        <pc:spChg chg="add del mod">
          <ac:chgData name="Benade, Gerdus" userId="15349777-206e-4d7a-8365-52131a346f04" providerId="ADAL" clId="{D7D1CE70-41B7-483D-9E7C-CA7A80E8FDB2}" dt="2023-10-24T22:29:42.937" v="10396" actId="478"/>
          <ac:spMkLst>
            <pc:docMk/>
            <pc:sldMk cId="1498697162" sldId="429"/>
            <ac:spMk id="25" creationId="{1DFBF86D-A2DC-FBF6-275B-9292CF2AA2B4}"/>
          </ac:spMkLst>
        </pc:spChg>
        <pc:spChg chg="add del mod">
          <ac:chgData name="Benade, Gerdus" userId="15349777-206e-4d7a-8365-52131a346f04" providerId="ADAL" clId="{D7D1CE70-41B7-483D-9E7C-CA7A80E8FDB2}" dt="2023-10-24T22:29:41.200" v="10395" actId="478"/>
          <ac:spMkLst>
            <pc:docMk/>
            <pc:sldMk cId="1498697162" sldId="429"/>
            <ac:spMk id="26" creationId="{A7654F42-7B4A-3A99-61B0-43707D21A46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1" creationId="{4F334847-9722-BE77-93E5-3FE7DDA678B3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9" creationId="{6C9E24F6-998D-3B6C-C590-195BC47C6E6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0" creationId="{CA31FF4D-6513-578E-8C19-CB64A3FEAC1F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1" creationId="{D17C8138-EF2F-76E1-6442-76B2187BDA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2" creationId="{3B489095-AB91-AE94-2484-5E55CAB1D99A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3" creationId="{CC4CF1FE-43BA-3A6B-6048-B3185B3B05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4" creationId="{B219ACCC-4C1D-854F-4CA2-C3FC3ECA4C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5" creationId="{EF514006-EF60-8F1A-A8D0-1544A49550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6" creationId="{61EB559A-6472-1199-E7A5-C74FB1AB9082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7" creationId="{5E09E6F1-925E-62F2-FC7E-18EAB7FB0F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8" creationId="{D39EA323-53DD-9C90-2007-D6BDEDBB083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9" creationId="{681CF008-7C57-F8E6-2D6C-045F3F2A85C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0" creationId="{75C936AF-1BA4-1928-CF43-4863968404B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1" creationId="{B4DA747C-B573-3132-AD4B-BC2A367005D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2" creationId="{14326C0E-4DFE-EAAC-76B8-E0D2CA268CB5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3" creationId="{34531E35-6800-B601-C554-DEC29F2232DB}"/>
          </ac:spMkLst>
        </pc:spChg>
        <pc:spChg chg="add mod">
          <ac:chgData name="Benade, Gerdus" userId="15349777-206e-4d7a-8365-52131a346f04" providerId="ADAL" clId="{D7D1CE70-41B7-483D-9E7C-CA7A80E8FDB2}" dt="2023-10-24T22:40:42.563" v="10969" actId="1076"/>
          <ac:spMkLst>
            <pc:docMk/>
            <pc:sldMk cId="1498697162" sldId="429"/>
            <ac:spMk id="54" creationId="{99D66569-A61D-0FBA-C0AA-589EA5346386}"/>
          </ac:spMkLst>
        </pc:sp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7" creationId="{D009EFD3-C9C1-F04B-457B-0E2E86AEA25F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8" creationId="{10DC276F-08F6-08D2-546C-D247C18C7997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19" creationId="{31A850FD-D190-0FAB-9B15-8F4D1B1FBDA5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0" creationId="{38203A5B-30B3-1274-179C-14CAA0C48549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7" creationId="{FB2E9AD2-E32B-D50D-DE7A-EF229E93648F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16:10.655" v="9821"/>
        <pc:sldMkLst>
          <pc:docMk/>
          <pc:sldMk cId="1599209011" sldId="429"/>
        </pc:sldMkLst>
      </pc:sldChg>
      <pc:sldChg chg="add del">
        <pc:chgData name="Benade, Gerdus" userId="15349777-206e-4d7a-8365-52131a346f04" providerId="ADAL" clId="{D7D1CE70-41B7-483D-9E7C-CA7A80E8FDB2}" dt="2023-10-24T22:16:06.811" v="9819"/>
        <pc:sldMkLst>
          <pc:docMk/>
          <pc:sldMk cId="4049366481" sldId="429"/>
        </pc:sldMkLst>
      </pc:sldChg>
      <pc:sldChg chg="addSp delSp modSp add mod modAnim">
        <pc:chgData name="Benade, Gerdus" userId="15349777-206e-4d7a-8365-52131a346f04" providerId="ADAL" clId="{D7D1CE70-41B7-483D-9E7C-CA7A80E8FDB2}" dt="2023-10-26T05:44:18.345" v="13786" actId="114"/>
        <pc:sldMkLst>
          <pc:docMk/>
          <pc:sldMk cId="3506786709" sldId="430"/>
        </pc:sldMkLst>
        <pc:spChg chg="mod">
          <ac:chgData name="Benade, Gerdus" userId="15349777-206e-4d7a-8365-52131a346f04" providerId="ADAL" clId="{D7D1CE70-41B7-483D-9E7C-CA7A80E8FDB2}" dt="2023-10-26T05:44:18.345" v="13786" actId="114"/>
          <ac:spMkLst>
            <pc:docMk/>
            <pc:sldMk cId="3506786709" sldId="430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6" creationId="{5C106CFC-03B2-296E-1B8C-7B5F5B1440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9" creationId="{28288DD9-3910-9F06-87ED-3E9A72373626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0" creationId="{287EC3B8-1463-9FD5-8109-195ED3E8C32C}"/>
          </ac:spMkLst>
        </pc:spChg>
        <pc:spChg chg="del">
          <ac:chgData name="Benade, Gerdus" userId="15349777-206e-4d7a-8365-52131a346f04" providerId="ADAL" clId="{D7D1CE70-41B7-483D-9E7C-CA7A80E8FDB2}" dt="2023-10-24T22:35:19.319" v="10602" actId="478"/>
          <ac:spMkLst>
            <pc:docMk/>
            <pc:sldMk cId="3506786709" sldId="430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5:17.668" v="10601" actId="1076"/>
          <ac:spMkLst>
            <pc:docMk/>
            <pc:sldMk cId="3506786709" sldId="430"/>
            <ac:spMk id="12" creationId="{451CEC2F-6C2E-7FAB-E067-35FBA7A3CF7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3" creationId="{6E288CAE-EFC8-DACD-1490-9E327294293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6" creationId="{E7829061-8C94-319A-7D3C-703950347B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7" creationId="{3649658D-018B-125C-AFF9-F2BED3B489E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8" creationId="{6FDE0679-6471-6E5D-E8D7-77A0FFD6F3A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21" creationId="{EE94A969-A5D2-A1C4-8DAB-024309DE41A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0" creationId="{69BA51A0-9F38-3A40-22BB-037DA2D35C77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1" creationId="{4F334847-9722-BE77-93E5-3FE7DDA678B3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2" creationId="{3AD05EA5-3480-658D-935B-CA028DD86F35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5" creationId="{2BBC5932-919A-A72A-FC1A-10222C6A4B40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6" creationId="{9EE2DB26-20ED-031A-C71D-86909F61B5AC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7" creationId="{0B599179-84EF-9110-4945-256C99FBAF48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8" creationId="{AEBF896C-CBB2-85B3-CBA5-DF751D60AAF3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9" creationId="{6C9E24F6-998D-3B6C-C590-195BC47C6E6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0" creationId="{CA31FF4D-6513-578E-8C19-CB64A3FEAC1F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1" creationId="{D17C8138-EF2F-76E1-6442-76B2187BDA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2" creationId="{3B489095-AB91-AE94-2484-5E55CAB1D99A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3" creationId="{CC4CF1FE-43BA-3A6B-6048-B3185B3B05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4" creationId="{B219ACCC-4C1D-854F-4CA2-C3FC3ECA4C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5" creationId="{EF514006-EF60-8F1A-A8D0-1544A49550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6" creationId="{61EB559A-6472-1199-E7A5-C74FB1AB9082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7" creationId="{5E09E6F1-925E-62F2-FC7E-18EAB7FB0F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8" creationId="{D39EA323-53DD-9C90-2007-D6BDEDBB083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9" creationId="{681CF008-7C57-F8E6-2D6C-045F3F2A85C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0" creationId="{75C936AF-1BA4-1928-CF43-4863968404B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1" creationId="{B4DA747C-B573-3132-AD4B-BC2A367005D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2" creationId="{14326C0E-4DFE-EAAC-76B8-E0D2CA268CB5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3" creationId="{34531E35-6800-B601-C554-DEC29F2232DB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54" creationId="{99D66569-A61D-0FBA-C0AA-589EA5346386}"/>
          </ac:spMkLst>
        </pc:spChg>
        <pc:picChg chg="add mod modCrop">
          <ac:chgData name="Benade, Gerdus" userId="15349777-206e-4d7a-8365-52131a346f04" providerId="ADAL" clId="{D7D1CE70-41B7-483D-9E7C-CA7A80E8FDB2}" dt="2023-10-26T05:34:43.989" v="13728" actId="1076"/>
          <ac:picMkLst>
            <pc:docMk/>
            <pc:sldMk cId="3506786709" sldId="430"/>
            <ac:picMk id="5" creationId="{5B0DAA71-6509-CF10-3CA9-98AEEB417B2B}"/>
          </ac:picMkLst>
        </pc:pic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7" creationId="{D009EFD3-C9C1-F04B-457B-0E2E86AEA25F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8" creationId="{10DC276F-08F6-08D2-546C-D247C18C7997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15" creationId="{A64984EC-F7CF-8E85-505D-E1C8AD9DA0CA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19" creationId="{31A850FD-D190-0FAB-9B15-8F4D1B1FBDA5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0" creationId="{38203A5B-30B3-1274-179C-14CAA0C48549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7" creationId="{FB2E9AD2-E32B-D50D-DE7A-EF229E93648F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8" creationId="{A460AE5C-A5BF-0D19-88CF-5D88D061E5D6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9" creationId="{8DC919C2-8687-9478-BF00-40442AEF9FB3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3" creationId="{BCCFA1A7-8AA1-1DDB-9B6F-E462E41F7B71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43:52.712" v="11045" actId="47"/>
        <pc:sldMkLst>
          <pc:docMk/>
          <pc:sldMk cId="925248795" sldId="431"/>
        </pc:sldMkLst>
      </pc:sldChg>
      <pc:sldChg chg="addSp delSp modSp add mod modAnim">
        <pc:chgData name="Benade, Gerdus" userId="15349777-206e-4d7a-8365-52131a346f04" providerId="ADAL" clId="{D7D1CE70-41B7-483D-9E7C-CA7A80E8FDB2}" dt="2023-10-25T16:58:40.772" v="11941"/>
        <pc:sldMkLst>
          <pc:docMk/>
          <pc:sldMk cId="3814794377" sldId="431"/>
        </pc:sldMkLst>
        <pc:spChg chg="add mod">
          <ac:chgData name="Benade, Gerdus" userId="15349777-206e-4d7a-8365-52131a346f04" providerId="ADAL" clId="{D7D1CE70-41B7-483D-9E7C-CA7A80E8FDB2}" dt="2023-10-25T04:48:38.988" v="11117"/>
          <ac:spMkLst>
            <pc:docMk/>
            <pc:sldMk cId="3814794377" sldId="431"/>
            <ac:spMk id="8" creationId="{54298C06-07A0-7459-F854-0D48BB4F5DE6}"/>
          </ac:spMkLst>
        </pc:spChg>
        <pc:spChg chg="add mod">
          <ac:chgData name="Benade, Gerdus" userId="15349777-206e-4d7a-8365-52131a346f04" providerId="ADAL" clId="{D7D1CE70-41B7-483D-9E7C-CA7A80E8FDB2}" dt="2023-10-25T04:49:05.123" v="11123" actId="1038"/>
          <ac:spMkLst>
            <pc:docMk/>
            <pc:sldMk cId="3814794377" sldId="431"/>
            <ac:spMk id="9" creationId="{A12431DD-4F88-FC2E-2EFE-2ABB86FBE243}"/>
          </ac:spMkLst>
        </pc:spChg>
        <pc:picChg chg="add del mod">
          <ac:chgData name="Benade, Gerdus" userId="15349777-206e-4d7a-8365-52131a346f04" providerId="ADAL" clId="{D7D1CE70-41B7-483D-9E7C-CA7A80E8FDB2}" dt="2023-10-25T16:58:40.772" v="11941"/>
          <ac:picMkLst>
            <pc:docMk/>
            <pc:sldMk cId="3814794377" sldId="431"/>
            <ac:picMk id="4" creationId="{48931F04-B267-406C-F342-42DB01AA1DEE}"/>
          </ac:picMkLst>
        </pc:picChg>
        <pc:picChg chg="del mod">
          <ac:chgData name="Benade, Gerdus" userId="15349777-206e-4d7a-8365-52131a346f04" providerId="ADAL" clId="{D7D1CE70-41B7-483D-9E7C-CA7A80E8FDB2}" dt="2023-10-25T04:46:08.314" v="11060" actId="478"/>
          <ac:picMkLst>
            <pc:docMk/>
            <pc:sldMk cId="3814794377" sldId="431"/>
            <ac:picMk id="5" creationId="{3D5E5D28-6052-C432-CD15-08B764EBA4D7}"/>
          </ac:picMkLst>
        </pc:picChg>
        <pc:picChg chg="add mod">
          <ac:chgData name="Benade, Gerdus" userId="15349777-206e-4d7a-8365-52131a346f04" providerId="ADAL" clId="{D7D1CE70-41B7-483D-9E7C-CA7A80E8FDB2}" dt="2023-10-25T04:47:00.336" v="11069" actId="1035"/>
          <ac:picMkLst>
            <pc:docMk/>
            <pc:sldMk cId="3814794377" sldId="431"/>
            <ac:picMk id="6" creationId="{DBCA3143-A630-23F3-1EC1-8BD4B1DD8C78}"/>
          </ac:picMkLst>
        </pc:picChg>
        <pc:picChg chg="del">
          <ac:chgData name="Benade, Gerdus" userId="15349777-206e-4d7a-8365-52131a346f04" providerId="ADAL" clId="{D7D1CE70-41B7-483D-9E7C-CA7A80E8FDB2}" dt="2023-10-25T04:44:22.722" v="11056" actId="478"/>
          <ac:picMkLst>
            <pc:docMk/>
            <pc:sldMk cId="3814794377" sldId="431"/>
            <ac:picMk id="7" creationId="{DCADC2AB-DE12-53CA-F45E-91EB6B99009F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6T04:43:37.407" v="11995" actId="729"/>
        <pc:sldMkLst>
          <pc:docMk/>
          <pc:sldMk cId="2785351847" sldId="432"/>
        </pc:sldMkLst>
        <pc:spChg chg="add mod">
          <ac:chgData name="Benade, Gerdus" userId="15349777-206e-4d7a-8365-52131a346f04" providerId="ADAL" clId="{D7D1CE70-41B7-483D-9E7C-CA7A80E8FDB2}" dt="2023-10-25T17:30:33.554" v="11955"/>
          <ac:spMkLst>
            <pc:docMk/>
            <pc:sldMk cId="2785351847" sldId="432"/>
            <ac:spMk id="3" creationId="{C0E50B70-C31B-6EAC-3BD8-DB8E3A1D5B94}"/>
          </ac:spMkLst>
        </pc:spChg>
        <pc:spChg chg="add mod">
          <ac:chgData name="Benade, Gerdus" userId="15349777-206e-4d7a-8365-52131a346f04" providerId="ADAL" clId="{D7D1CE70-41B7-483D-9E7C-CA7A80E8FDB2}" dt="2023-10-25T17:31:50.585" v="11969" actId="1076"/>
          <ac:spMkLst>
            <pc:docMk/>
            <pc:sldMk cId="2785351847" sldId="432"/>
            <ac:spMk id="4" creationId="{F003DF02-CF40-D505-F24F-1CDA71EF1618}"/>
          </ac:spMkLst>
        </pc:spChg>
        <pc:spChg chg="add mod">
          <ac:chgData name="Benade, Gerdus" userId="15349777-206e-4d7a-8365-52131a346f04" providerId="ADAL" clId="{D7D1CE70-41B7-483D-9E7C-CA7A80E8FDB2}" dt="2023-10-25T17:32:17.813" v="11980" actId="1076"/>
          <ac:spMkLst>
            <pc:docMk/>
            <pc:sldMk cId="2785351847" sldId="432"/>
            <ac:spMk id="5" creationId="{79B47E3F-097F-410B-BFD5-5AE34AC7CC46}"/>
          </ac:spMkLst>
        </pc:spChg>
        <pc:spChg chg="add mod">
          <ac:chgData name="Benade, Gerdus" userId="15349777-206e-4d7a-8365-52131a346f04" providerId="ADAL" clId="{D7D1CE70-41B7-483D-9E7C-CA7A80E8FDB2}" dt="2023-10-25T17:31:59.436" v="11973" actId="6549"/>
          <ac:spMkLst>
            <pc:docMk/>
            <pc:sldMk cId="2785351847" sldId="432"/>
            <ac:spMk id="8" creationId="{F83AAE19-C20C-5A9B-09BD-5D901CEEA0B0}"/>
          </ac:spMkLst>
        </pc:spChg>
        <pc:spChg chg="add mod">
          <ac:chgData name="Benade, Gerdus" userId="15349777-206e-4d7a-8365-52131a346f04" providerId="ADAL" clId="{D7D1CE70-41B7-483D-9E7C-CA7A80E8FDB2}" dt="2023-10-25T17:32:03.447" v="11977" actId="20577"/>
          <ac:spMkLst>
            <pc:docMk/>
            <pc:sldMk cId="2785351847" sldId="432"/>
            <ac:spMk id="9" creationId="{CFB316FD-5FF0-6A8F-4C49-8F37305E1460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0" creationId="{55102B17-7F82-32F6-9D97-1A38649BBFEB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1" creationId="{0DDCB287-6B49-D5F0-BC53-07A91D32F517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2" creationId="{917CD548-EE15-20C1-874B-B1741C7F7423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4" creationId="{108A5E14-C2FA-3F57-E483-55C985881646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5" creationId="{8B35870E-B1B0-4F89-B38F-84D68E54F001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6" creationId="{FC1DC936-C05C-C40D-EEE7-1C55297CAF2C}"/>
          </ac:spMkLst>
        </pc:spChg>
        <pc:spChg chg="add del mod">
          <ac:chgData name="Benade, Gerdus" userId="15349777-206e-4d7a-8365-52131a346f04" providerId="ADAL" clId="{D7D1CE70-41B7-483D-9E7C-CA7A80E8FDB2}" dt="2023-10-25T17:31:16.047" v="11965" actId="478"/>
          <ac:spMkLst>
            <pc:docMk/>
            <pc:sldMk cId="2785351847" sldId="432"/>
            <ac:spMk id="19" creationId="{93C2617D-FF10-022E-E84F-201C36DD02CE}"/>
          </ac:spMkLst>
        </pc:spChg>
        <pc:spChg chg="add del mod">
          <ac:chgData name="Benade, Gerdus" userId="15349777-206e-4d7a-8365-52131a346f04" providerId="ADAL" clId="{D7D1CE70-41B7-483D-9E7C-CA7A80E8FDB2}" dt="2023-10-25T17:31:14.790" v="11964" actId="478"/>
          <ac:spMkLst>
            <pc:docMk/>
            <pc:sldMk cId="2785351847" sldId="432"/>
            <ac:spMk id="20" creationId="{A6B87768-5287-BEEF-6C5B-7A2582B0AB91}"/>
          </ac:spMkLst>
        </pc:spChg>
        <pc:spChg chg="add mod">
          <ac:chgData name="Benade, Gerdus" userId="15349777-206e-4d7a-8365-52131a346f04" providerId="ADAL" clId="{D7D1CE70-41B7-483D-9E7C-CA7A80E8FDB2}" dt="2023-10-25T17:31:55.894" v="11971" actId="1076"/>
          <ac:spMkLst>
            <pc:docMk/>
            <pc:sldMk cId="2785351847" sldId="432"/>
            <ac:spMk id="21" creationId="{1E2E6181-931F-BB33-593F-D260CBD197FF}"/>
          </ac:spMkLst>
        </pc:spChg>
        <pc:spChg chg="add mod">
          <ac:chgData name="Benade, Gerdus" userId="15349777-206e-4d7a-8365-52131a346f04" providerId="ADAL" clId="{D7D1CE70-41B7-483D-9E7C-CA7A80E8FDB2}" dt="2023-10-25T17:32:21.321" v="11981" actId="1076"/>
          <ac:spMkLst>
            <pc:docMk/>
            <pc:sldMk cId="2785351847" sldId="432"/>
            <ac:spMk id="22" creationId="{98168B43-F09E-0F6B-323D-9EEE732C5789}"/>
          </ac:spMkLst>
        </pc:spChg>
        <pc:spChg chg="add mod">
          <ac:chgData name="Benade, Gerdus" userId="15349777-206e-4d7a-8365-52131a346f04" providerId="ADAL" clId="{D7D1CE70-41B7-483D-9E7C-CA7A80E8FDB2}" dt="2023-10-25T17:32:24.170" v="11982" actId="1076"/>
          <ac:spMkLst>
            <pc:docMk/>
            <pc:sldMk cId="2785351847" sldId="432"/>
            <ac:spMk id="24" creationId="{D375AA2D-2905-3924-C744-CE2D4B633135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5" creationId="{1F0CD957-59B5-4E4E-EAAC-F6F8DBB3B214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7" creationId="{CE639FC9-3ABB-D822-8DBE-945D36037531}"/>
          </ac:spMkLst>
        </pc:spChg>
        <pc:spChg chg="add mod">
          <ac:chgData name="Benade, Gerdus" userId="15349777-206e-4d7a-8365-52131a346f04" providerId="ADAL" clId="{D7D1CE70-41B7-483D-9E7C-CA7A80E8FDB2}" dt="2023-10-25T17:33:47.192" v="11992" actId="1076"/>
          <ac:spMkLst>
            <pc:docMk/>
            <pc:sldMk cId="2785351847" sldId="432"/>
            <ac:spMk id="28" creationId="{D5F4F41E-7F87-07C8-B0BA-71D180742947}"/>
          </ac:spMkLst>
        </pc:spChg>
        <pc:spChg chg="add mod">
          <ac:chgData name="Benade, Gerdus" userId="15349777-206e-4d7a-8365-52131a346f04" providerId="ADAL" clId="{D7D1CE70-41B7-483D-9E7C-CA7A80E8FDB2}" dt="2023-10-25T17:33:35.597" v="11990" actId="1076"/>
          <ac:spMkLst>
            <pc:docMk/>
            <pc:sldMk cId="2785351847" sldId="432"/>
            <ac:spMk id="29" creationId="{C9C8CE1D-566E-3F76-1E1B-D3EE8DC5AE00}"/>
          </ac:spMkLst>
        </pc:sp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2" creationId="{FFAF84CF-2E13-1FC8-BA1F-FC9D78323316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6" creationId="{7EEF07B7-9157-4647-5884-F5AF33C9C5AC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7" creationId="{201E376A-1A17-3EFB-2A9E-24DB3908497A}"/>
          </ac:cxnSpMkLst>
        </pc:cxnChg>
        <pc:cxnChg chg="add del mod">
          <ac:chgData name="Benade, Gerdus" userId="15349777-206e-4d7a-8365-52131a346f04" providerId="ADAL" clId="{D7D1CE70-41B7-483D-9E7C-CA7A80E8FDB2}" dt="2023-10-25T17:31:37.421" v="11968" actId="1076"/>
          <ac:cxnSpMkLst>
            <pc:docMk/>
            <pc:sldMk cId="2785351847" sldId="432"/>
            <ac:cxnSpMk id="13" creationId="{095E764F-2000-FE1E-3E50-B13529067872}"/>
          </ac:cxnSpMkLst>
        </pc:cxnChg>
        <pc:cxnChg chg="add del mod">
          <ac:chgData name="Benade, Gerdus" userId="15349777-206e-4d7a-8365-52131a346f04" providerId="ADAL" clId="{D7D1CE70-41B7-483D-9E7C-CA7A80E8FDB2}" dt="2023-10-25T17:31:16.047" v="11965" actId="478"/>
          <ac:cxnSpMkLst>
            <pc:docMk/>
            <pc:sldMk cId="2785351847" sldId="432"/>
            <ac:cxnSpMk id="17" creationId="{F6611177-951C-B600-6CE8-3FAB7F7DEEB1}"/>
          </ac:cxnSpMkLst>
        </pc:cxnChg>
        <pc:cxnChg chg="add del mod">
          <ac:chgData name="Benade, Gerdus" userId="15349777-206e-4d7a-8365-52131a346f04" providerId="ADAL" clId="{D7D1CE70-41B7-483D-9E7C-CA7A80E8FDB2}" dt="2023-10-25T17:31:14.790" v="11964" actId="478"/>
          <ac:cxnSpMkLst>
            <pc:docMk/>
            <pc:sldMk cId="2785351847" sldId="432"/>
            <ac:cxnSpMk id="18" creationId="{63A0B86F-4D77-47CC-8669-4B913FA26C8F}"/>
          </ac:cxnSpMkLst>
        </pc:cxnChg>
        <pc:cxnChg chg="add del mod">
          <ac:chgData name="Benade, Gerdus" userId="15349777-206e-4d7a-8365-52131a346f04" providerId="ADAL" clId="{D7D1CE70-41B7-483D-9E7C-CA7A80E8FDB2}" dt="2023-10-25T17:32:15.279" v="11979" actId="478"/>
          <ac:cxnSpMkLst>
            <pc:docMk/>
            <pc:sldMk cId="2785351847" sldId="432"/>
            <ac:cxnSpMk id="23" creationId="{EDED95F0-ABB8-8D9B-D3E5-7E208381E646}"/>
          </ac:cxnSpMkLst>
        </pc:cxnChg>
        <pc:cxnChg chg="add del mod">
          <ac:chgData name="Benade, Gerdus" userId="15349777-206e-4d7a-8365-52131a346f04" providerId="ADAL" clId="{D7D1CE70-41B7-483D-9E7C-CA7A80E8FDB2}" dt="2023-10-25T17:33:03.824" v="11984"/>
          <ac:cxnSpMkLst>
            <pc:docMk/>
            <pc:sldMk cId="2785351847" sldId="432"/>
            <ac:cxnSpMk id="26" creationId="{1334DAD6-EB12-70A4-A643-C69D16110072}"/>
          </ac:cxnSpMkLst>
        </pc:cxnChg>
      </pc:sldChg>
      <pc:sldChg chg="add mod modShow">
        <pc:chgData name="Benade, Gerdus" userId="15349777-206e-4d7a-8365-52131a346f04" providerId="ADAL" clId="{D7D1CE70-41B7-483D-9E7C-CA7A80E8FDB2}" dt="2023-10-26T04:44:56.398" v="12026" actId="729"/>
        <pc:sldMkLst>
          <pc:docMk/>
          <pc:sldMk cId="3603613973" sldId="433"/>
        </pc:sldMkLst>
      </pc:sldChg>
      <pc:sldChg chg="delSp modSp add del mod">
        <pc:chgData name="Benade, Gerdus" userId="15349777-206e-4d7a-8365-52131a346f04" providerId="ADAL" clId="{D7D1CE70-41B7-483D-9E7C-CA7A80E8FDB2}" dt="2023-10-26T04:47:16.106" v="12049" actId="47"/>
        <pc:sldMkLst>
          <pc:docMk/>
          <pc:sldMk cId="2915433543" sldId="434"/>
        </pc:sldMkLst>
        <pc:spChg chg="mod">
          <ac:chgData name="Benade, Gerdus" userId="15349777-206e-4d7a-8365-52131a346f04" providerId="ADAL" clId="{D7D1CE70-41B7-483D-9E7C-CA7A80E8FDB2}" dt="2023-10-26T04:45:34.618" v="12036" actId="1076"/>
          <ac:spMkLst>
            <pc:docMk/>
            <pc:sldMk cId="2915433543" sldId="434"/>
            <ac:spMk id="3" creationId="{80E3E261-07E5-46CE-84D4-A8B784B63B16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4:45:57.030" v="12040"/>
          <ac:graphicFrameMkLst>
            <pc:docMk/>
            <pc:sldMk cId="2915433543" sldId="434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7:11.746" v="12048" actId="207"/>
        <pc:sldMkLst>
          <pc:docMk/>
          <pc:sldMk cId="2024593110" sldId="435"/>
        </pc:sldMkLst>
        <pc:spChg chg="del">
          <ac:chgData name="Benade, Gerdus" userId="15349777-206e-4d7a-8365-52131a346f04" providerId="ADAL" clId="{D7D1CE70-41B7-483D-9E7C-CA7A80E8FDB2}" dt="2023-10-26T04:45:16.232" v="12032" actId="478"/>
          <ac:spMkLst>
            <pc:docMk/>
            <pc:sldMk cId="2024593110" sldId="435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18.741" v="12033" actId="478"/>
          <ac:spMkLst>
            <pc:docMk/>
            <pc:sldMk cId="2024593110" sldId="435"/>
            <ac:spMk id="21" creationId="{92914483-468C-69F9-DC66-9EB9AE6D7C24}"/>
          </ac:spMkLst>
        </pc:spChg>
        <pc:graphicFrameChg chg="modGraphic">
          <ac:chgData name="Benade, Gerdus" userId="15349777-206e-4d7a-8365-52131a346f04" providerId="ADAL" clId="{D7D1CE70-41B7-483D-9E7C-CA7A80E8FDB2}" dt="2023-10-26T04:47:11.746" v="12048" actId="207"/>
          <ac:graphicFrameMkLst>
            <pc:docMk/>
            <pc:sldMk cId="2024593110" sldId="435"/>
            <ac:graphicFrameMk id="10" creationId="{C87EE3F6-D905-6861-5858-D53025805B1D}"/>
          </ac:graphicFrameMkLst>
        </pc:graphicFrameChg>
      </pc:sldChg>
      <pc:sldChg chg="modSp add mod modAnim">
        <pc:chgData name="Benade, Gerdus" userId="15349777-206e-4d7a-8365-52131a346f04" providerId="ADAL" clId="{D7D1CE70-41B7-483D-9E7C-CA7A80E8FDB2}" dt="2023-10-26T04:47:08.018" v="12047" actId="207"/>
        <pc:sldMkLst>
          <pc:docMk/>
          <pc:sldMk cId="4060631759" sldId="436"/>
        </pc:sldMkLst>
        <pc:graphicFrameChg chg="modGraphic">
          <ac:chgData name="Benade, Gerdus" userId="15349777-206e-4d7a-8365-52131a346f04" providerId="ADAL" clId="{D7D1CE70-41B7-483D-9E7C-CA7A80E8FDB2}" dt="2023-10-26T04:47:08.018" v="12047" actId="207"/>
          <ac:graphicFrameMkLst>
            <pc:docMk/>
            <pc:sldMk cId="4060631759" sldId="436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8:13.915" v="12066" actId="2084"/>
        <pc:sldMkLst>
          <pc:docMk/>
          <pc:sldMk cId="742032511" sldId="437"/>
        </pc:sldMkLst>
        <pc:graphicFrameChg chg="mod modGraphic">
          <ac:chgData name="Benade, Gerdus" userId="15349777-206e-4d7a-8365-52131a346f04" providerId="ADAL" clId="{D7D1CE70-41B7-483D-9E7C-CA7A80E8FDB2}" dt="2023-10-26T04:48:13.915" v="12066" actId="2084"/>
          <ac:graphicFrameMkLst>
            <pc:docMk/>
            <pc:sldMk cId="742032511" sldId="437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1" creationId="{FC79AB8A-B48E-5C3B-6667-A288020CE4AA}"/>
          </ac:picMkLst>
        </pc:pic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7:20.900" v="12050"/>
        <pc:sldMkLst>
          <pc:docMk/>
          <pc:sldMk cId="3818748801" sldId="438"/>
        </pc:sldMkLst>
      </pc:sldChg>
      <pc:sldChg chg="delSp modSp add mod ord">
        <pc:chgData name="Benade, Gerdus" userId="15349777-206e-4d7a-8365-52131a346f04" providerId="ADAL" clId="{D7D1CE70-41B7-483D-9E7C-CA7A80E8FDB2}" dt="2023-10-26T04:47:42.674" v="12057"/>
        <pc:sldMkLst>
          <pc:docMk/>
          <pc:sldMk cId="3994724383" sldId="439"/>
        </pc:sldMkLst>
        <pc:graphicFrameChg chg="mod modGraphic">
          <ac:chgData name="Benade, Gerdus" userId="15349777-206e-4d7a-8365-52131a346f04" providerId="ADAL" clId="{D7D1CE70-41B7-483D-9E7C-CA7A80E8FDB2}" dt="2023-10-26T04:47:36.671" v="12055" actId="2084"/>
          <ac:graphicFrameMkLst>
            <pc:docMk/>
            <pc:sldMk cId="3994724383" sldId="439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28.223" v="12052" actId="478"/>
          <ac:picMkLst>
            <pc:docMk/>
            <pc:sldMk cId="3994724383" sldId="439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8:09.073" v="12065"/>
        <pc:sldMkLst>
          <pc:docMk/>
          <pc:sldMk cId="1955784086" sldId="440"/>
        </pc:sldMkLst>
      </pc:sldChg>
      <pc:sldChg chg="modSp add mod ord">
        <pc:chgData name="Benade, Gerdus" userId="15349777-206e-4d7a-8365-52131a346f04" providerId="ADAL" clId="{D7D1CE70-41B7-483D-9E7C-CA7A80E8FDB2}" dt="2023-10-26T04:48:46.015" v="12074" actId="2084"/>
        <pc:sldMkLst>
          <pc:docMk/>
          <pc:sldMk cId="4197400312" sldId="441"/>
        </pc:sldMkLst>
        <pc:graphicFrameChg chg="modGraphic">
          <ac:chgData name="Benade, Gerdus" userId="15349777-206e-4d7a-8365-52131a346f04" providerId="ADAL" clId="{D7D1CE70-41B7-483D-9E7C-CA7A80E8FDB2}" dt="2023-10-26T04:48:46.015" v="12074" actId="2084"/>
          <ac:graphicFrameMkLst>
            <pc:docMk/>
            <pc:sldMk cId="4197400312" sldId="441"/>
            <ac:graphicFrameMk id="10" creationId="{C87EE3F6-D905-6861-5858-D53025805B1D}"/>
          </ac:graphicFrameMkLst>
        </pc:graphicFrameChg>
      </pc:sldChg>
      <pc:sldChg chg="modSp add mod ord">
        <pc:chgData name="Benade, Gerdus" userId="15349777-206e-4d7a-8365-52131a346f04" providerId="ADAL" clId="{D7D1CE70-41B7-483D-9E7C-CA7A80E8FDB2}" dt="2023-10-26T04:49:01.840" v="12078" actId="2084"/>
        <pc:sldMkLst>
          <pc:docMk/>
          <pc:sldMk cId="3308751496" sldId="442"/>
        </pc:sldMkLst>
        <pc:graphicFrameChg chg="modGraphic">
          <ac:chgData name="Benade, Gerdus" userId="15349777-206e-4d7a-8365-52131a346f04" providerId="ADAL" clId="{D7D1CE70-41B7-483D-9E7C-CA7A80E8FDB2}" dt="2023-10-26T04:49:01.840" v="12078" actId="2084"/>
          <ac:graphicFrameMkLst>
            <pc:docMk/>
            <pc:sldMk cId="3308751496" sldId="442"/>
            <ac:graphicFrameMk id="10" creationId="{C87EE3F6-D905-6861-5858-D53025805B1D}"/>
          </ac:graphicFrameMkLst>
        </pc:graphicFrameChg>
      </pc:sldChg>
      <pc:sldChg chg="modSp new mod modAnim modNotesTx">
        <pc:chgData name="Benade, Gerdus" userId="15349777-206e-4d7a-8365-52131a346f04" providerId="ADAL" clId="{D7D1CE70-41B7-483D-9E7C-CA7A80E8FDB2}" dt="2023-10-26T05:11:02.588" v="13512" actId="255"/>
        <pc:sldMkLst>
          <pc:docMk/>
          <pc:sldMk cId="2259841864" sldId="443"/>
        </pc:sldMkLst>
        <pc:spChg chg="mod">
          <ac:chgData name="Benade, Gerdus" userId="15349777-206e-4d7a-8365-52131a346f04" providerId="ADAL" clId="{D7D1CE70-41B7-483D-9E7C-CA7A80E8FDB2}" dt="2023-10-26T04:56:44.263" v="12874" actId="20577"/>
          <ac:spMkLst>
            <pc:docMk/>
            <pc:sldMk cId="2259841864" sldId="443"/>
            <ac:spMk id="2" creationId="{2F043A02-F0AF-D446-2672-7B26BE467702}"/>
          </ac:spMkLst>
        </pc:spChg>
        <pc:spChg chg="mod">
          <ac:chgData name="Benade, Gerdus" userId="15349777-206e-4d7a-8365-52131a346f04" providerId="ADAL" clId="{D7D1CE70-41B7-483D-9E7C-CA7A80E8FDB2}" dt="2023-10-26T05:11:02.588" v="13512" actId="255"/>
          <ac:spMkLst>
            <pc:docMk/>
            <pc:sldMk cId="2259841864" sldId="443"/>
            <ac:spMk id="3" creationId="{2B362F98-343F-6CF2-978A-FFDE8E33797F}"/>
          </ac:spMkLst>
        </pc:spChg>
      </pc:sldChg>
      <pc:sldChg chg="delSp modSp add mod">
        <pc:chgData name="Benade, Gerdus" userId="15349777-206e-4d7a-8365-52131a346f04" providerId="ADAL" clId="{D7D1CE70-41B7-483D-9E7C-CA7A80E8FDB2}" dt="2023-10-26T05:13:28.150" v="13532" actId="2084"/>
        <pc:sldMkLst>
          <pc:docMk/>
          <pc:sldMk cId="2014262758" sldId="444"/>
        </pc:sldMkLst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1" creationId="{92914483-468C-69F9-DC66-9EB9AE6D7C24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3" creationId="{E650F21E-22C1-CBC2-35D0-A5C9006E0260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4" creationId="{4DDD1FA9-D885-EA25-1DD1-7E19C0CFC33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5" creationId="{81CC5D11-C1EB-2FFF-7A35-07464F3A910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3:28.150" v="13532" actId="2084"/>
          <ac:graphicFrameMkLst>
            <pc:docMk/>
            <pc:sldMk cId="2014262758" sldId="444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13:18.531" v="13530" actId="478"/>
          <ac:picMkLst>
            <pc:docMk/>
            <pc:sldMk cId="2014262758" sldId="444"/>
            <ac:picMk id="13" creationId="{3C23091D-21D5-B23F-2319-871D236DF37D}"/>
          </ac:picMkLst>
        </pc:picChg>
      </pc:sldChg>
      <pc:sldChg chg="delSp modSp add mod">
        <pc:chgData name="Benade, Gerdus" userId="15349777-206e-4d7a-8365-52131a346f04" providerId="ADAL" clId="{D7D1CE70-41B7-483D-9E7C-CA7A80E8FDB2}" dt="2023-10-26T05:13:57.851" v="13542" actId="478"/>
        <pc:sldMkLst>
          <pc:docMk/>
          <pc:sldMk cId="3898500669" sldId="445"/>
        </pc:sldMkLst>
        <pc:spChg chg="del">
          <ac:chgData name="Benade, Gerdus" userId="15349777-206e-4d7a-8365-52131a346f04" providerId="ADAL" clId="{D7D1CE70-41B7-483D-9E7C-CA7A80E8FDB2}" dt="2023-10-26T05:13:54.198" v="13540" actId="478"/>
          <ac:spMkLst>
            <pc:docMk/>
            <pc:sldMk cId="3898500669" sldId="44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3:57.851" v="13542" actId="478"/>
          <ac:spMkLst>
            <pc:docMk/>
            <pc:sldMk cId="3898500669" sldId="445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5:13:49.342" v="13539" actId="2084"/>
          <ac:graphicFrameMkLst>
            <pc:docMk/>
            <pc:sldMk cId="3898500669" sldId="445"/>
            <ac:graphicFrameMk id="10" creationId="{C87EE3F6-D905-6861-5858-D53025805B1D}"/>
          </ac:graphicFrameMkLst>
        </pc:graphicFrameChg>
      </pc:sldChg>
      <pc:sldChg chg="add">
        <pc:chgData name="Benade, Gerdus" userId="15349777-206e-4d7a-8365-52131a346f04" providerId="ADAL" clId="{D7D1CE70-41B7-483D-9E7C-CA7A80E8FDB2}" dt="2023-10-26T05:12:15.509" v="13516"/>
        <pc:sldMkLst>
          <pc:docMk/>
          <pc:sldMk cId="3198450373" sldId="446"/>
        </pc:sldMkLst>
      </pc:sldChg>
      <pc:sldChg chg="add">
        <pc:chgData name="Benade, Gerdus" userId="15349777-206e-4d7a-8365-52131a346f04" providerId="ADAL" clId="{D7D1CE70-41B7-483D-9E7C-CA7A80E8FDB2}" dt="2023-10-26T05:12:50.629" v="13525"/>
        <pc:sldMkLst>
          <pc:docMk/>
          <pc:sldMk cId="3197464847" sldId="447"/>
        </pc:sldMkLst>
      </pc:sldChg>
      <pc:sldChg chg="add">
        <pc:chgData name="Benade, Gerdus" userId="15349777-206e-4d7a-8365-52131a346f04" providerId="ADAL" clId="{D7D1CE70-41B7-483D-9E7C-CA7A80E8FDB2}" dt="2023-10-26T05:13:21.418" v="13531"/>
        <pc:sldMkLst>
          <pc:docMk/>
          <pc:sldMk cId="2841801318" sldId="448"/>
        </pc:sldMkLst>
      </pc:sldChg>
      <pc:sldChg chg="delSp add mod">
        <pc:chgData name="Benade, Gerdus" userId="15349777-206e-4d7a-8365-52131a346f04" providerId="ADAL" clId="{D7D1CE70-41B7-483D-9E7C-CA7A80E8FDB2}" dt="2023-10-26T05:14:11.310" v="13543" actId="478"/>
        <pc:sldMkLst>
          <pc:docMk/>
          <pc:sldMk cId="4265978120" sldId="449"/>
        </pc:sldMkLst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1" creationId="{92914483-468C-69F9-DC66-9EB9AE6D7C24}"/>
          </ac:spMkLst>
        </pc:spChg>
      </pc:sldChg>
      <pc:sldChg chg="delSp add mod ord">
        <pc:chgData name="Benade, Gerdus" userId="15349777-206e-4d7a-8365-52131a346f04" providerId="ADAL" clId="{D7D1CE70-41B7-483D-9E7C-CA7A80E8FDB2}" dt="2023-10-26T05:15:54.240" v="13559"/>
        <pc:sldMkLst>
          <pc:docMk/>
          <pc:sldMk cId="946280038" sldId="450"/>
        </pc:sldMkLst>
        <pc:spChg chg="del">
          <ac:chgData name="Benade, Gerdus" userId="15349777-206e-4d7a-8365-52131a346f04" providerId="ADAL" clId="{D7D1CE70-41B7-483D-9E7C-CA7A80E8FDB2}" dt="2023-10-26T05:15:47.798" v="13556" actId="478"/>
          <ac:spMkLst>
            <pc:docMk/>
            <pc:sldMk cId="946280038" sldId="450"/>
            <ac:spMk id="7" creationId="{544E367A-9509-C578-8690-72D51BD5790F}"/>
          </ac:spMkLst>
        </pc:spChg>
        <pc:spChg chg="del">
          <ac:chgData name="Benade, Gerdus" userId="15349777-206e-4d7a-8365-52131a346f04" providerId="ADAL" clId="{D7D1CE70-41B7-483D-9E7C-CA7A80E8FDB2}" dt="2023-10-26T05:15:45.836" v="13554" actId="478"/>
          <ac:spMkLst>
            <pc:docMk/>
            <pc:sldMk cId="946280038" sldId="450"/>
            <ac:spMk id="8" creationId="{6960B2AC-39A2-7C2F-85E2-23052C800212}"/>
          </ac:spMkLst>
        </pc:spChg>
        <pc:spChg chg="del">
          <ac:chgData name="Benade, Gerdus" userId="15349777-206e-4d7a-8365-52131a346f04" providerId="ADAL" clId="{D7D1CE70-41B7-483D-9E7C-CA7A80E8FDB2}" dt="2023-10-26T05:15:46.977" v="13555" actId="478"/>
          <ac:spMkLst>
            <pc:docMk/>
            <pc:sldMk cId="946280038" sldId="450"/>
            <ac:spMk id="9" creationId="{6BF4B3CF-9574-D89F-54AD-F9E4522F9302}"/>
          </ac:spMkLst>
        </pc:sp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6" creationId="{07134A15-EA6C-8A97-7793-CB664BA40298}"/>
          </ac:picMkLst>
        </pc:picChg>
      </pc:sldChg>
      <pc:sldChg chg="add del">
        <pc:chgData name="Benade, Gerdus" userId="15349777-206e-4d7a-8365-52131a346f04" providerId="ADAL" clId="{D7D1CE70-41B7-483D-9E7C-CA7A80E8FDB2}" dt="2023-10-26T05:17:35.416" v="13572" actId="47"/>
        <pc:sldMkLst>
          <pc:docMk/>
          <pc:sldMk cId="609047749" sldId="451"/>
        </pc:sldMkLst>
      </pc:sldChg>
      <pc:sldChg chg="delSp add mod ord">
        <pc:chgData name="Benade, Gerdus" userId="15349777-206e-4d7a-8365-52131a346f04" providerId="ADAL" clId="{D7D1CE70-41B7-483D-9E7C-CA7A80E8FDB2}" dt="2023-10-26T05:37:12.315" v="13736" actId="478"/>
        <pc:sldMkLst>
          <pc:docMk/>
          <pc:sldMk cId="1074398845" sldId="451"/>
        </pc:sldMkLst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7" creationId="{FA1C3081-AA7E-3C44-32D8-A58F41A816D2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8" creationId="{ED1A62DD-05B3-B53F-657B-B60E5C959467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9" creationId="{75461746-C324-2139-2CDE-8ECA33F7D336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12" creationId="{1F44EDF8-C9A8-26C5-D0DC-74CC7310F74A}"/>
          </ac:spMkLst>
        </pc:spChg>
        <pc:graphicFrameChg chg="del">
          <ac:chgData name="Benade, Gerdus" userId="15349777-206e-4d7a-8365-52131a346f04" providerId="ADAL" clId="{D7D1CE70-41B7-483D-9E7C-CA7A80E8FDB2}" dt="2023-10-26T05:37:08.954" v="13735" actId="478"/>
          <ac:graphicFrameMkLst>
            <pc:docMk/>
            <pc:sldMk cId="1074398845" sldId="451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4" creationId="{6A74D340-4397-4A04-AA9B-77784177D1ED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5" creationId="{E50E8341-4521-4388-AF60-746CEE1F5285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6" creationId="{9A0AF2E0-5793-4770-A101-F0F1A10A2E35}"/>
          </ac:picMkLst>
        </pc:picChg>
      </pc:sldChg>
    </pc:docChg>
  </pc:docChgLst>
  <pc:docChgLst>
    <pc:chgData name="Benade, Gerdus" userId="15349777-206e-4d7a-8365-52131a346f04" providerId="ADAL" clId="{5FDB103C-5F85-4EF8-9183-C6AD45806371}"/>
    <pc:docChg chg="delSld modSection">
      <pc:chgData name="Benade, Gerdus" userId="15349777-206e-4d7a-8365-52131a346f04" providerId="ADAL" clId="{5FDB103C-5F85-4EF8-9183-C6AD45806371}" dt="2024-10-19T22:26:27.532" v="1" actId="47"/>
      <pc:docMkLst>
        <pc:docMk/>
      </pc:docMkLst>
      <pc:sldChg chg="del">
        <pc:chgData name="Benade, Gerdus" userId="15349777-206e-4d7a-8365-52131a346f04" providerId="ADAL" clId="{5FDB103C-5F85-4EF8-9183-C6AD45806371}" dt="2024-10-19T22:26:25.516" v="0" actId="47"/>
        <pc:sldMkLst>
          <pc:docMk/>
          <pc:sldMk cId="3797764970" sldId="403"/>
        </pc:sldMkLst>
      </pc:sldChg>
      <pc:sldChg chg="del">
        <pc:chgData name="Benade, Gerdus" userId="15349777-206e-4d7a-8365-52131a346f04" providerId="ADAL" clId="{5FDB103C-5F85-4EF8-9183-C6AD45806371}" dt="2024-10-19T22:26:27.532" v="1" actId="47"/>
        <pc:sldMkLst>
          <pc:docMk/>
          <pc:sldMk cId="142072331" sldId="4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Minimal changes from current system</a:t>
            </a:r>
          </a:p>
          <a:p>
            <a:r>
              <a:rPr lang="en-US" dirty="0"/>
              <a:t> - claiming system – cant allocate</a:t>
            </a:r>
          </a:p>
          <a:p>
            <a:r>
              <a:rPr lang="en-US" dirty="0"/>
              <a:t> - no value elicitation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20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65% claimed by 1 hour; 60% items available for 1 day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46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9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allocation: with agents arriving model request as stochastic, items arriving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1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7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65.png"/><Relationship Id="rId5" Type="http://schemas.openxmlformats.org/officeDocument/2006/relationships/image" Target="../media/image31.png"/><Relationship Id="rId15" Type="http://schemas.openxmlformats.org/officeDocument/2006/relationships/image" Target="../media/image300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Gerdus Benade</a:t>
            </a:r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5260762" y="4530172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r>
              <a:rPr lang="en-US" dirty="0"/>
              <a:t>Active in 50 states, 2.9M pounds in 2022, 52M pounds in 2023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Historically</a:t>
            </a:r>
          </a:p>
          <a:p>
            <a:r>
              <a:rPr lang="en-US" dirty="0"/>
              <a:t>Vast majority of donations are successfully claimed</a:t>
            </a:r>
          </a:p>
          <a:p>
            <a:r>
              <a:rPr lang="en-US" dirty="0"/>
              <a:t>~90% of matched items travel less than 50km</a:t>
            </a:r>
          </a:p>
          <a:p>
            <a:r>
              <a:rPr lang="en-US" dirty="0"/>
              <a:t>Average claim time ~5.5 hours, avg. deadline 210 hours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9397484" y="4690612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9397483" y="4524405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9FFD48-5DEC-A50A-3B66-7E981E20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9208" r="3811" b="10506"/>
          <a:stretch/>
        </p:blipFill>
        <p:spPr bwMode="auto">
          <a:xfrm>
            <a:off x="1192433" y="1267326"/>
            <a:ext cx="3834962" cy="53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6868790" y="5741353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6868790" y="6050878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</a:t>
            </a:r>
            <a:r>
              <a:rPr lang="en-US" sz="4800" dirty="0" err="1"/>
              <a:t>headstart</a:t>
            </a:r>
            <a:r>
              <a:rPr lang="en-US" sz="48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792071"/>
            <a:ext cx="10816388" cy="2384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35549A-F0CF-4F63-E3CA-73DD5F23330C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36870B-9F77-2EAF-4192-F7B16E9350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F65ECDC-1501-4E1C-89F2-B598809BCA4C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58B566-9657-3C06-75E0-6EAB3D49C6BF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5FA4DF7A-972B-6D2A-E09B-AC2A8CD9FD32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D4FB4-696F-7E80-8171-B7D15A005CC9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D8CEB8-C89F-1049-06EB-5196EA2BF757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DD549E-20FA-D5AF-B85C-696CB4CB4A3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 response 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), prioritize slow to fast</a:t>
                </a:r>
              </a:p>
              <a:p>
                <a:r>
                  <a:rPr lang="en-US" sz="3200" dirty="0"/>
                  <a:t>Generally: consider speed and historical allocation</a:t>
                </a:r>
              </a:p>
              <a:p>
                <a:pPr lvl="1"/>
                <a:r>
                  <a:rPr lang="en-US" sz="2800" b="0" dirty="0"/>
                  <a:t>For any obj.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3"/>
                <a:stretch>
                  <a:fillRect l="-1288" t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3520213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Let permutation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/>
                  <a:t> sort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3520213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–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2106648"/>
                <a:ext cx="9767438" cy="17099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2106648"/>
                <a:ext cx="9767438" cy="1709928"/>
              </a:xfrm>
              <a:prstGeom prst="rect">
                <a:avLst/>
              </a:prstGeom>
              <a:blipFill>
                <a:blip r:embed="rId4"/>
                <a:stretch>
                  <a:fillRect l="-936" t="-2857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56181" y="29507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56181" y="348473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84395" y="285172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24018" y="254228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018" y="2542286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24018" y="311233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018" y="3112332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84395" y="339245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08935" y="339245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89855" y="309878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5" y="3098787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34122" y="254228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122" y="2542286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51713" y="305384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713" y="3053848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75544" y="309878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544" y="3098786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–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2106648"/>
                <a:ext cx="9767438" cy="17099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2106648"/>
                <a:ext cx="9767438" cy="1709928"/>
              </a:xfrm>
              <a:prstGeom prst="rect">
                <a:avLst/>
              </a:prstGeom>
              <a:blipFill>
                <a:blip r:embed="rId4"/>
                <a:stretch>
                  <a:fillRect l="-936" t="-2857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56181" y="29507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56181" y="348473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84395" y="285172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24018" y="254228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018" y="2542286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24018" y="311233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018" y="3112332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84395" y="339245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08935" y="339245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89855" y="309878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5" y="3098787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34122" y="254228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122" y="2542286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51713" y="305384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713" y="3053848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75544" y="309878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544" y="3098786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idea + binary search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extends to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future items,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orders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monotone objective functions  </a:t>
                </a:r>
              </a:p>
              <a:p>
                <a:pPr lvl="1"/>
                <a:r>
                  <a:rPr lang="en-US" dirty="0"/>
                  <a:t>any number of stages (needs a sorting lemma)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70609" y="2521059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21059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0DAA71-6509-CF10-3CA9-98AEEB417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0"/>
          <a:stretch/>
        </p:blipFill>
        <p:spPr>
          <a:xfrm>
            <a:off x="7346731" y="4838230"/>
            <a:ext cx="4845269" cy="13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5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Two valuation functions: Number of items, total pounds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076138"/>
            <a:ext cx="9560289" cy="3030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729753"/>
            <a:ext cx="9560289" cy="237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6BF65-EAB1-3CEA-B3FC-E5FFA891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21" y="2900453"/>
            <a:ext cx="9712579" cy="35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1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CE15-42BF-3E1D-DA45-032D9549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Redistribution – multiplicative change from FCFS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47EC-E226-5E4E-4265-C04ACEE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15427-71AA-9547-1B0C-D53406E6B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4" t="3605" r="-50074" b="-3605"/>
          <a:stretch/>
        </p:blipFill>
        <p:spPr>
          <a:xfrm>
            <a:off x="2076189" y="958395"/>
            <a:ext cx="15474315" cy="610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DCD64-3514-6104-2D80-82C2A100FC71}"/>
              </a:ext>
            </a:extLst>
          </p:cNvPr>
          <p:cNvSpPr txBox="1"/>
          <p:nvPr/>
        </p:nvSpPr>
        <p:spPr>
          <a:xfrm>
            <a:off x="9648858" y="1267326"/>
            <a:ext cx="2041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*Mult.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1580805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was rolled out at the start of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What about other fairness notions? 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Logistical constraints: transportation, storage space, current demand, etc.</a:t>
            </a:r>
          </a:p>
        </p:txBody>
      </p:sp>
      <p:pic>
        <p:nvPicPr>
          <p:cNvPr id="1026" name="Picture 2" descr="Coming Soon Hanging Sign On White Stock Footage Video (100% Royalty-free)  1080843407 | Shutterstock">
            <a:extLst>
              <a:ext uri="{FF2B5EF4-FFF2-40B4-BE49-F238E27FC236}">
                <a16:creationId xmlns:a16="http://schemas.microsoft.com/office/drawing/2014/main" id="{F9E57A24-35DA-3DD5-7632-637558DF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7374" r="29242" b="14241"/>
          <a:stretch/>
        </p:blipFill>
        <p:spPr bwMode="auto">
          <a:xfrm rot="1464934">
            <a:off x="10731109" y="340660"/>
            <a:ext cx="1634836" cy="17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2C70355-730D-0AF4-4DFF-C48AC120A352}"/>
              </a:ext>
            </a:extLst>
          </p:cNvPr>
          <p:cNvSpPr/>
          <p:nvPr/>
        </p:nvSpPr>
        <p:spPr>
          <a:xfrm rot="2884041">
            <a:off x="11443360" y="-202282"/>
            <a:ext cx="1358118" cy="747986"/>
          </a:xfrm>
          <a:prstGeom prst="triangle">
            <a:avLst/>
          </a:prstGeom>
          <a:solidFill>
            <a:srgbClr val="60C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5E47-CC42-766E-4F26-68828D337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313754" y="840827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47" y="67709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685</TotalTime>
  <Words>2605</Words>
  <Application>Microsoft Office PowerPoint</Application>
  <PresentationFormat>Widescreen</PresentationFormat>
  <Paragraphs>519</Paragraphs>
  <Slides>46</Slides>
  <Notes>25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1_Office Theme</vt:lpstr>
      <vt:lpstr>Towards Rawlsian fairness in food rescue</vt:lpstr>
      <vt:lpstr>Food insecurity and waste is common</vt:lpstr>
      <vt:lpstr>Setting: a national food rescue platform</vt:lpstr>
      <vt:lpstr>Setting: a national food rescue platform</vt:lpstr>
      <vt:lpstr>Food rescue operations</vt:lpstr>
      <vt:lpstr>Food rescue operations</vt:lpstr>
      <vt:lpstr>PowerPoint Presentation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PowerPoint Presentation</vt:lpstr>
      <vt:lpstr>Our theory doesn’t really fit</vt:lpstr>
      <vt:lpstr>Priority lists</vt:lpstr>
      <vt:lpstr>Simple idea to improve fairness Prioritize select recipients by  giving them a headstart </vt:lpstr>
      <vt:lpstr>Priority lists</vt:lpstr>
      <vt:lpstr>Model</vt:lpstr>
      <vt:lpstr>Example</vt:lpstr>
      <vt:lpstr>PowerPoint Presentation</vt:lpstr>
      <vt:lpstr>Allocating the first item</vt:lpstr>
      <vt:lpstr>Warm-up: Allocating the first item</vt:lpstr>
      <vt:lpstr>Allocating the first item</vt:lpstr>
      <vt:lpstr>Designing optimal priority lists – a priority index</vt:lpstr>
      <vt:lpstr>Binary priority lists</vt:lpstr>
      <vt:lpstr>Binary priority lists</vt:lpstr>
      <vt:lpstr>Designing optimal priority lists – a priority index</vt:lpstr>
      <vt:lpstr>Binary priority lists</vt:lpstr>
      <vt:lpstr>n-stage priority lists</vt:lpstr>
      <vt:lpstr>n-stage priority lists</vt:lpstr>
      <vt:lpstr>n-stage priority lists</vt:lpstr>
      <vt:lpstr>n-stage priority lists</vt:lpstr>
      <vt:lpstr>Allocating the first item</vt:lpstr>
      <vt:lpstr>Quantifying the practical  impact of priority lists</vt:lpstr>
      <vt:lpstr>Simulations calibrated by operations in Florida </vt:lpstr>
      <vt:lpstr>PowerPoint Presentation</vt:lpstr>
      <vt:lpstr>PowerPoint Presentation</vt:lpstr>
      <vt:lpstr>PowerPoint Presentation</vt:lpstr>
      <vt:lpstr>Redistribution – multiplicative change from FCFS</vt:lpstr>
      <vt:lpstr>What’s next?</vt:lpstr>
      <vt:lpstr>Related Work</vt:lpstr>
      <vt:lpstr>Redistribution</vt:lpstr>
      <vt:lpstr>Starting from an inequitable historical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1</cp:revision>
  <dcterms:created xsi:type="dcterms:W3CDTF">2018-03-14T07:17:57Z</dcterms:created>
  <dcterms:modified xsi:type="dcterms:W3CDTF">2025-06-26T21:34:56Z</dcterms:modified>
</cp:coreProperties>
</file>